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23" r:id="rId3"/>
    <p:sldId id="289" r:id="rId4"/>
    <p:sldId id="299" r:id="rId5"/>
    <p:sldId id="300" r:id="rId6"/>
    <p:sldId id="307" r:id="rId7"/>
    <p:sldId id="304" r:id="rId8"/>
    <p:sldId id="305" r:id="rId9"/>
    <p:sldId id="309" r:id="rId10"/>
    <p:sldId id="326" r:id="rId11"/>
    <p:sldId id="310" r:id="rId12"/>
    <p:sldId id="325" r:id="rId13"/>
    <p:sldId id="311" r:id="rId14"/>
    <p:sldId id="312" r:id="rId15"/>
    <p:sldId id="30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29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F828"/>
    <a:srgbClr val="0000FF"/>
    <a:srgbClr val="FF00FF"/>
    <a:srgbClr val="0A6C4E"/>
    <a:srgbClr val="0FA174"/>
    <a:srgbClr val="66CCFF"/>
    <a:srgbClr val="004821"/>
    <a:srgbClr val="F8AEB9"/>
    <a:srgbClr val="D2F4FC"/>
    <a:srgbClr val="EC67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127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94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64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02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9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219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59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85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71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49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12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BB68-B280-4DC1-B58A-ED7548403EFF}" type="datetimeFigureOut">
              <a:rPr lang="ru-RU" smtClean="0"/>
              <a:pPr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15F3-5D32-4E8D-B5FB-4B26616AB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39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150" y="309563"/>
            <a:ext cx="7938283" cy="3260355"/>
          </a:xfrm>
          <a:prstGeom prst="flowChartAlternateProcess">
            <a:avLst/>
          </a:prstGeom>
          <a:solidFill>
            <a:srgbClr val="90F828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Экологическое образование и формирование начал экологической культуры у дошкольников в совместной деятельности педагога и детей</a:t>
            </a:r>
            <a:endParaRPr lang="ru-RU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729" y="5073041"/>
            <a:ext cx="5223353" cy="1453018"/>
          </a:xfrm>
          <a:prstGeom prst="flowChartAlternateProcess">
            <a:avLst/>
          </a:prstGeom>
          <a:solidFill>
            <a:srgbClr val="90F828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старший воспитатель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квалификационной категории Нестерова М.В.</a:t>
            </a:r>
          </a:p>
        </p:txBody>
      </p:sp>
    </p:spTree>
    <p:extLst>
      <p:ext uri="{BB962C8B-B14F-4D97-AF65-F5344CB8AC3E}">
        <p14:creationId xmlns:p14="http://schemas.microsoft.com/office/powerpoint/2010/main" xmlns="" val="35011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 «Цветной лёд»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IMG_63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473200"/>
            <a:ext cx="7950200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 «Лёд становится водой»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IMG_63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127125"/>
            <a:ext cx="8482012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 «Лёд становится водой»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Марина\Desktop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79" y="1299758"/>
            <a:ext cx="7224593" cy="5418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Экспериментирование с песком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64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271588"/>
            <a:ext cx="3513138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IMG_64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21238" y="1301750"/>
            <a:ext cx="35242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 «Тонет – не тонет»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3" descr="IMG_64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5812" y="1285875"/>
            <a:ext cx="8154987" cy="54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и беседы на экологические темы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4" descr="IMG_64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375"/>
            <a:ext cx="4786312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MG_64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69100" y="1374775"/>
            <a:ext cx="5272088" cy="3514725"/>
          </a:xfrm>
          <a:prstGeom prst="rect">
            <a:avLst/>
          </a:prstGeom>
        </p:spPr>
      </p:pic>
      <p:pic>
        <p:nvPicPr>
          <p:cNvPr id="5" name="Содержимое 3" descr="IMG_64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59175" y="3689350"/>
            <a:ext cx="4751388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Игровая деятельность экологической направленности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 descr="IMG_63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1489075"/>
            <a:ext cx="46434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IMG_63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0775" y="1663700"/>
            <a:ext cx="72580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Игровая деятельность экологической направленности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IMG_63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73174" y="2311400"/>
            <a:ext cx="6818826" cy="4546600"/>
          </a:xfrm>
          <a:prstGeom prst="rect">
            <a:avLst/>
          </a:prstGeom>
        </p:spPr>
      </p:pic>
      <p:pic>
        <p:nvPicPr>
          <p:cNvPr id="8" name="Содержимое 5" descr="IMG_63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7963"/>
            <a:ext cx="5422106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«Экологическая тропа»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Марина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00" y="1285875"/>
            <a:ext cx="7429500" cy="557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Целевые прогулки в природе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90" y="1240077"/>
            <a:ext cx="5970588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858" y="2791152"/>
            <a:ext cx="5940142" cy="365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100" y="347663"/>
            <a:ext cx="6096000" cy="103663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100" y="1265238"/>
            <a:ext cx="11277600" cy="5160962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(дидактические, сюжетно – ролевые, игры – путешествия, игры – экспериментирования);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кологические сказки;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экологические музеи;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иклы наблюдения за растениями в уголке природы и на участке;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елевые прогулки;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гровые и обучающие ситуации с использованием игрушек, мультипликационных персонажей;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НОД, которые непосредственно закрепляются коллективной работой детей;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презентации;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праздники для 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korablik29chap.ucoz.ru/images/Eko_proekt/risunok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69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2200" y="365126"/>
            <a:ext cx="3225800" cy="9626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в природе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 descr="DSCN09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463550"/>
            <a:ext cx="44053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DSCN08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0" y="51276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DSCN087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308224" y="2455863"/>
            <a:ext cx="5883275" cy="44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4622800" cy="16541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Сбор коллекций семян, камней, гербария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 descr="IMG_64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07024" y="0"/>
            <a:ext cx="536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0782300" cy="13239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мультфильмов на экологическую тему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63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576388"/>
            <a:ext cx="7922418" cy="52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0782300" cy="13239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Природоведческие акции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Марина\Desktop\Конкурс ППО\IMG_57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5035" y="1977775"/>
            <a:ext cx="6506965" cy="4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IMG_64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474788"/>
            <a:ext cx="73914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0782300" cy="13239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досуги и праздники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3" descr="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714500"/>
            <a:ext cx="8075612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0782300" cy="13239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Экологические досуги и праздники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0988" y="1316037"/>
            <a:ext cx="8358187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9866" y="203200"/>
            <a:ext cx="8602134" cy="645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365125"/>
            <a:ext cx="3263900" cy="49307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 фотоматериалы представлены с разрешения родителей (законных представителей) воспитанников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92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5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7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Центры экологии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IMG_20170315_1631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3011" y="1289593"/>
            <a:ext cx="6267689" cy="4701121"/>
          </a:xfrm>
          <a:prstGeom prst="rect">
            <a:avLst/>
          </a:prstGeom>
        </p:spPr>
      </p:pic>
      <p:pic>
        <p:nvPicPr>
          <p:cNvPr id="5" name="Содержимое 7" descr="E:\P105018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53238" y="1755775"/>
            <a:ext cx="5338762" cy="5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84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детьми раннего возраста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Новая папка\IMG_6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9933"/>
            <a:ext cx="5118102" cy="3412068"/>
          </a:xfrm>
          <a:prstGeom prst="rect">
            <a:avLst/>
          </a:prstGeom>
          <a:noFill/>
        </p:spPr>
      </p:pic>
      <p:pic>
        <p:nvPicPr>
          <p:cNvPr id="1027" name="Picture 3" descr="F:\Новая папка\IMG_6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0100" y="1143000"/>
            <a:ext cx="5041900" cy="3361267"/>
          </a:xfrm>
          <a:prstGeom prst="rect">
            <a:avLst/>
          </a:prstGeom>
          <a:noFill/>
        </p:spPr>
      </p:pic>
      <p:pic>
        <p:nvPicPr>
          <p:cNvPr id="1028" name="Picture 4" descr="F:\Новая папка\IMG_6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0" y="3750733"/>
            <a:ext cx="4660900" cy="3107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в уголке природы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IMG_64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5901" y="2454276"/>
            <a:ext cx="4343399" cy="2895599"/>
          </a:xfrm>
          <a:prstGeom prst="rect">
            <a:avLst/>
          </a:prstGeom>
        </p:spPr>
      </p:pic>
      <p:pic>
        <p:nvPicPr>
          <p:cNvPr id="6" name="Содержимое 3" descr="IMG_64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00613" y="1190625"/>
            <a:ext cx="2143125" cy="3214688"/>
          </a:xfrm>
          <a:prstGeom prst="rect">
            <a:avLst/>
          </a:prstGeom>
        </p:spPr>
      </p:pic>
      <p:pic>
        <p:nvPicPr>
          <p:cNvPr id="7" name="Рисунок 5" descr="IMG_647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8500" y="1225550"/>
            <a:ext cx="21431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 descr="IMG_64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1538" y="3148013"/>
            <a:ext cx="2190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в уголке природы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3" descr="IMG_64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500" y="1214438"/>
            <a:ext cx="4623935" cy="3081989"/>
          </a:xfrm>
          <a:prstGeom prst="rect">
            <a:avLst/>
          </a:prstGeom>
        </p:spPr>
      </p:pic>
      <p:pic>
        <p:nvPicPr>
          <p:cNvPr id="2050" name="Picture 2" descr="F:\Новая папка\IMG_6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065867"/>
            <a:ext cx="7188200" cy="4792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 в уголке природы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64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5542" y="1312884"/>
            <a:ext cx="4608513" cy="3071813"/>
          </a:xfrm>
          <a:prstGeom prst="rect">
            <a:avLst/>
          </a:prstGeom>
        </p:spPr>
      </p:pic>
      <p:pic>
        <p:nvPicPr>
          <p:cNvPr id="5" name="Рисунок 4" descr="IMG_64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423" y="1284310"/>
            <a:ext cx="4571413" cy="30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IMG_64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25856" y="3757809"/>
            <a:ext cx="4939560" cy="32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Познавательно-исследовательская деятельность в группах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3" descr="IMG_64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643063"/>
            <a:ext cx="4429125" cy="4884737"/>
          </a:xfrm>
          <a:prstGeom prst="rect">
            <a:avLst/>
          </a:prstGeom>
        </p:spPr>
      </p:pic>
      <p:pic>
        <p:nvPicPr>
          <p:cNvPr id="8" name="Содержимое 3" descr="IMG_64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525" y="1389063"/>
            <a:ext cx="6086475" cy="53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 «Цветной лёд»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Марина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81" y="1244563"/>
            <a:ext cx="7273325" cy="5454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78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212</Words>
  <Application>Microsoft Office PowerPoint</Application>
  <PresentationFormat>Произвольный</PresentationFormat>
  <Paragraphs>36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Экологическое образование и формирование начал экологической культуры у дошкольников в совместной деятельности педагога и детей</vt:lpstr>
      <vt:lpstr>Формы и методы работы: </vt:lpstr>
      <vt:lpstr>Центры экологии</vt:lpstr>
      <vt:lpstr>Работа с детьми раннего возраста</vt:lpstr>
      <vt:lpstr>Наблюдение в уголке природы</vt:lpstr>
      <vt:lpstr>Наблюдение в уголке природы</vt:lpstr>
      <vt:lpstr>Труд в уголке природы</vt:lpstr>
      <vt:lpstr>Познавательно-исследовательская деятельность в группах</vt:lpstr>
      <vt:lpstr>Эксперимент «Цветной лёд»</vt:lpstr>
      <vt:lpstr>Эксперимент «Цветной лёд»</vt:lpstr>
      <vt:lpstr>Эксперимент «Лёд становится водой»</vt:lpstr>
      <vt:lpstr>Эксперимент «Лёд становится водой»</vt:lpstr>
      <vt:lpstr>Экспериментирование с песком</vt:lpstr>
      <vt:lpstr>Эксперимент «Тонет – не тонет»</vt:lpstr>
      <vt:lpstr>Чтение художественной литературы и беседы на экологические темы</vt:lpstr>
      <vt:lpstr>Игровая деятельность экологической направленности</vt:lpstr>
      <vt:lpstr>Игровая деятельность экологической направленности</vt:lpstr>
      <vt:lpstr>Игра «Экологическая тропа»</vt:lpstr>
      <vt:lpstr>Целевые прогулки в природе</vt:lpstr>
      <vt:lpstr>Наблюдение в природе</vt:lpstr>
      <vt:lpstr>Сбор коллекций семян, камней, гербария</vt:lpstr>
      <vt:lpstr>Просмотр мультфильмов на экологическую тему</vt:lpstr>
      <vt:lpstr>Природоведческие акции</vt:lpstr>
      <vt:lpstr>Экологические досуги и праздники</vt:lpstr>
      <vt:lpstr>Экологические досуги и праздники</vt:lpstr>
      <vt:lpstr>Все фотоматериалы представлены с разрешения родителей (законных представителей) воспитанников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Марина</cp:lastModifiedBy>
  <cp:revision>203</cp:revision>
  <dcterms:created xsi:type="dcterms:W3CDTF">2016-07-06T17:01:41Z</dcterms:created>
  <dcterms:modified xsi:type="dcterms:W3CDTF">2018-11-21T10:20:55Z</dcterms:modified>
</cp:coreProperties>
</file>