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8" r:id="rId3"/>
    <p:sldId id="284" r:id="rId4"/>
    <p:sldId id="261" r:id="rId5"/>
    <p:sldId id="266" r:id="rId6"/>
    <p:sldId id="267" r:id="rId7"/>
    <p:sldId id="270" r:id="rId8"/>
    <p:sldId id="263" r:id="rId9"/>
    <p:sldId id="303" r:id="rId10"/>
    <p:sldId id="304" r:id="rId11"/>
    <p:sldId id="305" r:id="rId12"/>
    <p:sldId id="269" r:id="rId13"/>
    <p:sldId id="272" r:id="rId14"/>
    <p:sldId id="306" r:id="rId15"/>
    <p:sldId id="307" r:id="rId16"/>
    <p:sldId id="273" r:id="rId17"/>
    <p:sldId id="274" r:id="rId18"/>
    <p:sldId id="276" r:id="rId19"/>
    <p:sldId id="308" r:id="rId20"/>
    <p:sldId id="309" r:id="rId21"/>
    <p:sldId id="310" r:id="rId22"/>
    <p:sldId id="311" r:id="rId23"/>
    <p:sldId id="278" r:id="rId24"/>
    <p:sldId id="279" r:id="rId25"/>
    <p:sldId id="280" r:id="rId26"/>
    <p:sldId id="283" r:id="rId27"/>
    <p:sldId id="282" r:id="rId29"/>
    <p:sldId id="285"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AC3B91F-510A-4711-BC75-20A791B291D7}" type="doc">
      <dgm:prSet loTypeId="urn:microsoft.com/office/officeart/2005/8/layout/radial2" loCatId="relationship" qsTypeId="urn:microsoft.com/office/officeart/2005/8/quickstyle/simple1" qsCatId="simple" csTypeId="urn:microsoft.com/office/officeart/2005/8/colors/accent1_2" csCatId="accent1" phldr="0"/>
      <dgm:spPr/>
      <dgm:t>
        <a:bodyPr/>
        <a:lstStyle/>
        <a:p>
          <a:endParaRPr lang="ru-RU"/>
        </a:p>
      </dgm:t>
    </dgm:pt>
    <dgm:pt modelId="{80A4A28F-A7B9-4CBE-B58B-4A190A9F1993}">
      <dgm:prSet phldrT="[Текст]" phldr="1"/>
      <dgm:spPr/>
      <dgm:t>
        <a:bodyPr/>
        <a:lstStyle/>
        <a:p>
          <a:endParaRPr lang="ru-RU"/>
        </a:p>
      </dgm:t>
    </dgm:pt>
    <dgm:pt modelId="{E245A4CC-98B8-4A15-8E20-83503AB1D3F4}" cxnId="{5B345CEF-6013-4E8A-9D3D-3A8B51D15B21}" type="parTrans">
      <dgm:prSet/>
      <dgm:spPr/>
      <dgm:t>
        <a:bodyPr/>
        <a:lstStyle/>
        <a:p>
          <a:endParaRPr lang="ru-RU"/>
        </a:p>
      </dgm:t>
    </dgm:pt>
    <dgm:pt modelId="{2DC8324F-CB18-46E5-8303-B49871371EB8}" cxnId="{5B345CEF-6013-4E8A-9D3D-3A8B51D15B21}" type="sibTrans">
      <dgm:prSet/>
      <dgm:spPr/>
      <dgm:t>
        <a:bodyPr/>
        <a:lstStyle/>
        <a:p>
          <a:endParaRPr lang="ru-RU"/>
        </a:p>
      </dgm:t>
    </dgm:pt>
    <dgm:pt modelId="{E9E7EFE7-DCB4-4FBE-BF6B-B6622379A082}">
      <dgm:prSet phldrT="[Текст]" phldr="1"/>
      <dgm:spPr/>
      <dgm:t>
        <a:bodyPr/>
        <a:lstStyle/>
        <a:p>
          <a:endParaRPr lang="ru-RU"/>
        </a:p>
      </dgm:t>
    </dgm:pt>
    <dgm:pt modelId="{1F043BB1-8ACE-495B-B502-E39C30920E69}" cxnId="{0E4DC572-0C61-42FD-AE89-CBEBF77E9993}" type="parTrans">
      <dgm:prSet/>
      <dgm:spPr/>
      <dgm:t>
        <a:bodyPr/>
        <a:lstStyle/>
        <a:p>
          <a:endParaRPr lang="ru-RU"/>
        </a:p>
      </dgm:t>
    </dgm:pt>
    <dgm:pt modelId="{AA2555C5-F08C-47D7-AFB5-37E2009ED1E0}" cxnId="{0E4DC572-0C61-42FD-AE89-CBEBF77E9993}" type="sibTrans">
      <dgm:prSet/>
      <dgm:spPr/>
      <dgm:t>
        <a:bodyPr/>
        <a:lstStyle/>
        <a:p>
          <a:endParaRPr lang="ru-RU"/>
        </a:p>
      </dgm:t>
    </dgm:pt>
    <dgm:pt modelId="{AE77CE57-40FA-4943-89C2-87A67EDEEA3F}">
      <dgm:prSet phldrT="[Текст]" phldr="1"/>
      <dgm:spPr/>
      <dgm:t>
        <a:bodyPr/>
        <a:lstStyle/>
        <a:p>
          <a:endParaRPr lang="ru-RU"/>
        </a:p>
      </dgm:t>
    </dgm:pt>
    <dgm:pt modelId="{730C30D3-E794-4E9E-9C6C-C9E5F2EB7E10}" cxnId="{ED694677-F169-4689-9CD2-DCA59C7BCF88}" type="parTrans">
      <dgm:prSet/>
      <dgm:spPr/>
      <dgm:t>
        <a:bodyPr/>
        <a:lstStyle/>
        <a:p>
          <a:endParaRPr lang="ru-RU"/>
        </a:p>
      </dgm:t>
    </dgm:pt>
    <dgm:pt modelId="{5754434A-76DE-457A-9E06-A6D16BE6A5C4}" cxnId="{ED694677-F169-4689-9CD2-DCA59C7BCF88}" type="sibTrans">
      <dgm:prSet/>
      <dgm:spPr/>
      <dgm:t>
        <a:bodyPr/>
        <a:lstStyle/>
        <a:p>
          <a:endParaRPr lang="ru-RU"/>
        </a:p>
      </dgm:t>
    </dgm:pt>
    <dgm:pt modelId="{15CAAAD8-717B-49EE-A808-1A4EF5202DB7}">
      <dgm:prSet phldrT="[Текст]" phldr="1"/>
      <dgm:spPr/>
      <dgm:t>
        <a:bodyPr/>
        <a:lstStyle/>
        <a:p>
          <a:endParaRPr lang="ru-RU"/>
        </a:p>
      </dgm:t>
    </dgm:pt>
    <dgm:pt modelId="{9AC9883B-9F7F-4E39-97F7-9AFB0E8BFAEE}" cxnId="{55D490E9-23F6-4F49-B3EB-B253D4EF23CC}" type="parTrans">
      <dgm:prSet/>
      <dgm:spPr/>
      <dgm:t>
        <a:bodyPr/>
        <a:lstStyle/>
        <a:p>
          <a:endParaRPr lang="ru-RU"/>
        </a:p>
      </dgm:t>
    </dgm:pt>
    <dgm:pt modelId="{5BC8C1E2-0A01-4414-A312-3C24A7AF37EF}" cxnId="{55D490E9-23F6-4F49-B3EB-B253D4EF23CC}" type="sibTrans">
      <dgm:prSet/>
      <dgm:spPr/>
      <dgm:t>
        <a:bodyPr/>
        <a:lstStyle/>
        <a:p>
          <a:endParaRPr lang="ru-RU"/>
        </a:p>
      </dgm:t>
    </dgm:pt>
    <dgm:pt modelId="{9B5B7AAA-F2F0-4A0A-921B-35B175B7714F}">
      <dgm:prSet phldrT="[Текст]" phldr="1"/>
      <dgm:spPr/>
      <dgm:t>
        <a:bodyPr/>
        <a:lstStyle/>
        <a:p>
          <a:endParaRPr lang="ru-RU"/>
        </a:p>
      </dgm:t>
    </dgm:pt>
    <dgm:pt modelId="{DECF5129-B93E-4B8C-9546-DB7028FB8CC3}" cxnId="{5F2DD4D7-C5C6-489E-B68B-255795D62BAE}" type="parTrans">
      <dgm:prSet/>
      <dgm:spPr/>
      <dgm:t>
        <a:bodyPr/>
        <a:lstStyle/>
        <a:p>
          <a:endParaRPr lang="ru-RU"/>
        </a:p>
      </dgm:t>
    </dgm:pt>
    <dgm:pt modelId="{7F21CE09-6A73-4E0F-89BF-ADBD9FA59FAC}" cxnId="{5F2DD4D7-C5C6-489E-B68B-255795D62BAE}" type="sibTrans">
      <dgm:prSet/>
      <dgm:spPr/>
      <dgm:t>
        <a:bodyPr/>
        <a:lstStyle/>
        <a:p>
          <a:endParaRPr lang="ru-RU"/>
        </a:p>
      </dgm:t>
    </dgm:pt>
    <dgm:pt modelId="{313E2FAF-5365-4551-AD73-9F7E6F27D336}">
      <dgm:prSet phldrT="[Текст]" phldr="1"/>
      <dgm:spPr/>
      <dgm:t>
        <a:bodyPr/>
        <a:lstStyle/>
        <a:p>
          <a:endParaRPr lang="ru-RU"/>
        </a:p>
      </dgm:t>
    </dgm:pt>
    <dgm:pt modelId="{F84F2D62-6E27-495E-9299-8D5B9CB23E87}" cxnId="{53A729DB-E153-4916-BF6F-E7D326447FE1}" type="parTrans">
      <dgm:prSet/>
      <dgm:spPr/>
      <dgm:t>
        <a:bodyPr/>
        <a:lstStyle/>
        <a:p>
          <a:endParaRPr lang="ru-RU"/>
        </a:p>
      </dgm:t>
    </dgm:pt>
    <dgm:pt modelId="{DC532924-8399-4E74-B9B9-737B5C648334}" cxnId="{53A729DB-E153-4916-BF6F-E7D326447FE1}" type="sibTrans">
      <dgm:prSet/>
      <dgm:spPr/>
      <dgm:t>
        <a:bodyPr/>
        <a:lstStyle/>
        <a:p>
          <a:endParaRPr lang="ru-RU"/>
        </a:p>
      </dgm:t>
    </dgm:pt>
    <dgm:pt modelId="{32F3E715-8D8D-4F11-8B3A-DFAFAC678F03}">
      <dgm:prSet phldrT="[Текст]" phldr="1"/>
      <dgm:spPr/>
      <dgm:t>
        <a:bodyPr/>
        <a:lstStyle/>
        <a:p>
          <a:endParaRPr lang="ru-RU"/>
        </a:p>
      </dgm:t>
    </dgm:pt>
    <dgm:pt modelId="{9CD44788-A2C8-427C-A88F-558570C78098}" cxnId="{129675FB-805C-4953-A613-33B46534CB7D}" type="parTrans">
      <dgm:prSet/>
      <dgm:spPr/>
      <dgm:t>
        <a:bodyPr/>
        <a:lstStyle/>
        <a:p>
          <a:endParaRPr lang="ru-RU"/>
        </a:p>
      </dgm:t>
    </dgm:pt>
    <dgm:pt modelId="{5B9007B3-B660-4FE8-90DE-53E08024AAC2}" cxnId="{129675FB-805C-4953-A613-33B46534CB7D}" type="sibTrans">
      <dgm:prSet/>
      <dgm:spPr/>
      <dgm:t>
        <a:bodyPr/>
        <a:lstStyle/>
        <a:p>
          <a:endParaRPr lang="ru-RU"/>
        </a:p>
      </dgm:t>
    </dgm:pt>
    <dgm:pt modelId="{673F2E62-FE35-4DD0-87A8-92E42A14533F}">
      <dgm:prSet phldrT="[Текст]" phldr="1"/>
      <dgm:spPr/>
      <dgm:t>
        <a:bodyPr/>
        <a:lstStyle/>
        <a:p>
          <a:endParaRPr lang="ru-RU"/>
        </a:p>
      </dgm:t>
    </dgm:pt>
    <dgm:pt modelId="{1CEC9AEC-5A48-4756-83CF-5EC2306204D2}" cxnId="{664A2915-22E2-4063-8454-9DA2AC6BB99B}" type="parTrans">
      <dgm:prSet/>
      <dgm:spPr/>
      <dgm:t>
        <a:bodyPr/>
        <a:lstStyle/>
        <a:p>
          <a:endParaRPr lang="ru-RU"/>
        </a:p>
      </dgm:t>
    </dgm:pt>
    <dgm:pt modelId="{2F1F355C-703B-491D-AA51-C14193ED4645}" cxnId="{664A2915-22E2-4063-8454-9DA2AC6BB99B}" type="sibTrans">
      <dgm:prSet/>
      <dgm:spPr/>
      <dgm:t>
        <a:bodyPr/>
        <a:lstStyle/>
        <a:p>
          <a:endParaRPr lang="ru-RU"/>
        </a:p>
      </dgm:t>
    </dgm:pt>
    <dgm:pt modelId="{724E19F6-280B-461A-B039-BF2CD102DC2D}">
      <dgm:prSet phldrT="[Текст]" phldr="1"/>
      <dgm:spPr/>
      <dgm:t>
        <a:bodyPr/>
        <a:lstStyle/>
        <a:p>
          <a:endParaRPr lang="ru-RU"/>
        </a:p>
      </dgm:t>
    </dgm:pt>
    <dgm:pt modelId="{41F40135-0FD4-4748-97CA-A0723BDD6222}" cxnId="{6850AE2A-04EE-48B5-A96D-8F25BC7CC717}" type="parTrans">
      <dgm:prSet/>
      <dgm:spPr/>
      <dgm:t>
        <a:bodyPr/>
        <a:lstStyle/>
        <a:p>
          <a:endParaRPr lang="ru-RU"/>
        </a:p>
      </dgm:t>
    </dgm:pt>
    <dgm:pt modelId="{873C8B5E-B30A-4EE3-BD2F-AFCEC7DED340}" cxnId="{6850AE2A-04EE-48B5-A96D-8F25BC7CC717}" type="sibTrans">
      <dgm:prSet/>
      <dgm:spPr/>
      <dgm:t>
        <a:bodyPr/>
        <a:lstStyle/>
        <a:p>
          <a:endParaRPr lang="ru-RU"/>
        </a:p>
      </dgm:t>
    </dgm:pt>
    <dgm:pt modelId="{EDA58CCC-0E9D-43F6-8B7D-FF4F5AADA9F3}" type="pres">
      <dgm:prSet presAssocID="{CAC3B91F-510A-4711-BC75-20A791B291D7}" presName="composite" presStyleCnt="0">
        <dgm:presLayoutVars>
          <dgm:chMax val="5"/>
          <dgm:dir/>
          <dgm:animLvl val="ctr"/>
          <dgm:resizeHandles val="exact"/>
        </dgm:presLayoutVars>
      </dgm:prSet>
      <dgm:spPr/>
      <dgm:t>
        <a:bodyPr/>
        <a:lstStyle/>
        <a:p>
          <a:endParaRPr lang="ru-RU"/>
        </a:p>
      </dgm:t>
    </dgm:pt>
    <dgm:pt modelId="{B972F22E-FF63-432A-AC92-FCA1CF93AE46}" type="pres">
      <dgm:prSet presAssocID="{CAC3B91F-510A-4711-BC75-20A791B291D7}" presName="cycle" presStyleCnt="0"/>
      <dgm:spPr/>
    </dgm:pt>
    <dgm:pt modelId="{F9523381-CC7F-4A95-A0E8-EBCE69B7B1AC}" type="pres">
      <dgm:prSet presAssocID="{CAC3B91F-510A-4711-BC75-20A791B291D7}" presName="centerShape" presStyleCnt="0"/>
      <dgm:spPr/>
    </dgm:pt>
    <dgm:pt modelId="{98BA66B4-1919-452B-9936-CBC927EACDC9}" type="pres">
      <dgm:prSet presAssocID="{CAC3B91F-510A-4711-BC75-20A791B291D7}" presName="connSite" presStyleLbl="node1" presStyleIdx="0" presStyleCnt="4"/>
      <dgm:spPr/>
    </dgm:pt>
    <dgm:pt modelId="{52CA42D7-A31E-43D4-9602-18E389417D00}" type="pres">
      <dgm:prSet presAssocID="{CAC3B91F-510A-4711-BC75-20A791B291D7}" presName="visible" presStyleLbl="node1" presStyleIdx="0" presStyleCnt="4"/>
      <dgm:spPr/>
    </dgm:pt>
    <dgm:pt modelId="{904806C4-988D-4889-A76C-1A5343FD4FD6}" type="pres">
      <dgm:prSet presAssocID="{E245A4CC-98B8-4A15-8E20-83503AB1D3F4}" presName="Name25" presStyleLbl="parChTrans1D1" presStyleIdx="0" presStyleCnt="3"/>
      <dgm:spPr/>
      <dgm:t>
        <a:bodyPr/>
        <a:lstStyle/>
        <a:p>
          <a:endParaRPr lang="ru-RU"/>
        </a:p>
      </dgm:t>
    </dgm:pt>
    <dgm:pt modelId="{754FB264-1343-4B87-9D1B-959F2687952A}" type="pres">
      <dgm:prSet presAssocID="{80A4A28F-A7B9-4CBE-B58B-4A190A9F1993}" presName="node" presStyleCnt="0"/>
      <dgm:spPr/>
    </dgm:pt>
    <dgm:pt modelId="{A44EBBC4-3E5A-4032-955B-4DD586881366}" type="pres">
      <dgm:prSet presAssocID="{80A4A28F-A7B9-4CBE-B58B-4A190A9F1993}" presName="parentNode" presStyleLbl="node1" presStyleIdx="1" presStyleCnt="4">
        <dgm:presLayoutVars>
          <dgm:chMax val="1"/>
          <dgm:bulletEnabled val="1"/>
        </dgm:presLayoutVars>
      </dgm:prSet>
      <dgm:spPr/>
      <dgm:t>
        <a:bodyPr/>
        <a:lstStyle/>
        <a:p>
          <a:endParaRPr lang="ru-RU"/>
        </a:p>
      </dgm:t>
    </dgm:pt>
    <dgm:pt modelId="{47C86E96-031A-49E2-A10F-1DFD14E05CD1}" type="pres">
      <dgm:prSet presAssocID="{80A4A28F-A7B9-4CBE-B58B-4A190A9F1993}" presName="childNode" presStyleLbl="revTx" presStyleIdx="0" presStyleCnt="3">
        <dgm:presLayoutVars>
          <dgm:bulletEnabled val="1"/>
        </dgm:presLayoutVars>
      </dgm:prSet>
      <dgm:spPr/>
      <dgm:t>
        <a:bodyPr/>
        <a:lstStyle/>
        <a:p>
          <a:endParaRPr lang="ru-RU"/>
        </a:p>
      </dgm:t>
    </dgm:pt>
    <dgm:pt modelId="{14EB7943-01A3-4EAF-B4DA-A8A1BE06CD77}" type="pres">
      <dgm:prSet presAssocID="{9AC9883B-9F7F-4E39-97F7-9AFB0E8BFAEE}" presName="Name25" presStyleLbl="parChTrans1D1" presStyleIdx="1" presStyleCnt="3"/>
      <dgm:spPr/>
      <dgm:t>
        <a:bodyPr/>
        <a:lstStyle/>
        <a:p>
          <a:endParaRPr lang="ru-RU"/>
        </a:p>
      </dgm:t>
    </dgm:pt>
    <dgm:pt modelId="{ADC61EF9-F1F5-4A4E-BF73-232EC11E1BA1}" type="pres">
      <dgm:prSet presAssocID="{15CAAAD8-717B-49EE-A808-1A4EF5202DB7}" presName="node" presStyleCnt="0"/>
      <dgm:spPr/>
    </dgm:pt>
    <dgm:pt modelId="{4A4EF55B-0936-447B-89F1-1782C9C40BB6}" type="pres">
      <dgm:prSet presAssocID="{15CAAAD8-717B-49EE-A808-1A4EF5202DB7}" presName="parentNode" presStyleLbl="node1" presStyleIdx="2" presStyleCnt="4">
        <dgm:presLayoutVars>
          <dgm:chMax val="1"/>
          <dgm:bulletEnabled val="1"/>
        </dgm:presLayoutVars>
      </dgm:prSet>
      <dgm:spPr/>
      <dgm:t>
        <a:bodyPr/>
        <a:lstStyle/>
        <a:p>
          <a:endParaRPr lang="ru-RU"/>
        </a:p>
      </dgm:t>
    </dgm:pt>
    <dgm:pt modelId="{D1FCCDBB-1388-456C-B829-4D79335F1766}" type="pres">
      <dgm:prSet presAssocID="{15CAAAD8-717B-49EE-A808-1A4EF5202DB7}" presName="childNode" presStyleLbl="revTx" presStyleIdx="1" presStyleCnt="3">
        <dgm:presLayoutVars>
          <dgm:bulletEnabled val="1"/>
        </dgm:presLayoutVars>
      </dgm:prSet>
      <dgm:spPr/>
      <dgm:t>
        <a:bodyPr/>
        <a:lstStyle/>
        <a:p>
          <a:endParaRPr lang="ru-RU"/>
        </a:p>
      </dgm:t>
    </dgm:pt>
    <dgm:pt modelId="{7096EBD1-0CD9-4B5A-B88E-831848CE6BF9}" type="pres">
      <dgm:prSet presAssocID="{9CD44788-A2C8-427C-A88F-558570C78098}" presName="Name25" presStyleLbl="parChTrans1D1" presStyleIdx="2" presStyleCnt="3"/>
      <dgm:spPr/>
      <dgm:t>
        <a:bodyPr/>
        <a:lstStyle/>
        <a:p>
          <a:endParaRPr lang="ru-RU"/>
        </a:p>
      </dgm:t>
    </dgm:pt>
    <dgm:pt modelId="{4B9C47F6-E507-4DD3-98C6-D3B380F3284A}" type="pres">
      <dgm:prSet presAssocID="{32F3E715-8D8D-4F11-8B3A-DFAFAC678F03}" presName="node" presStyleCnt="0"/>
      <dgm:spPr/>
    </dgm:pt>
    <dgm:pt modelId="{55C9BCC4-BBF3-41BC-A69B-ADD3A1C372F7}" type="pres">
      <dgm:prSet presAssocID="{32F3E715-8D8D-4F11-8B3A-DFAFAC678F03}" presName="parentNode" presStyleLbl="node1" presStyleIdx="3" presStyleCnt="4">
        <dgm:presLayoutVars>
          <dgm:chMax val="1"/>
          <dgm:bulletEnabled val="1"/>
        </dgm:presLayoutVars>
      </dgm:prSet>
      <dgm:spPr/>
      <dgm:t>
        <a:bodyPr/>
        <a:lstStyle/>
        <a:p>
          <a:endParaRPr lang="ru-RU"/>
        </a:p>
      </dgm:t>
    </dgm:pt>
    <dgm:pt modelId="{ECAF93F8-F7CC-4FAD-A157-62841425E459}" type="pres">
      <dgm:prSet presAssocID="{32F3E715-8D8D-4F11-8B3A-DFAFAC678F03}" presName="childNode" presStyleLbl="revTx" presStyleIdx="2" presStyleCnt="3">
        <dgm:presLayoutVars>
          <dgm:bulletEnabled val="1"/>
        </dgm:presLayoutVars>
      </dgm:prSet>
      <dgm:spPr/>
      <dgm:t>
        <a:bodyPr/>
        <a:lstStyle/>
        <a:p>
          <a:endParaRPr lang="ru-RU"/>
        </a:p>
      </dgm:t>
    </dgm:pt>
  </dgm:ptLst>
  <dgm:cxnLst>
    <dgm:cxn modelId="{D3F5ED5F-EB10-463F-8A5D-9F2F79E32196}" type="presOf" srcId="{9B5B7AAA-F2F0-4A0A-921B-35B175B7714F}" destId="{D1FCCDBB-1388-456C-B829-4D79335F1766}" srcOrd="0" destOrd="0" presId="urn:microsoft.com/office/officeart/2005/8/layout/radial2"/>
    <dgm:cxn modelId="{09B4D191-A246-43A5-9844-F6A1B0920D97}" type="presOf" srcId="{32F3E715-8D8D-4F11-8B3A-DFAFAC678F03}" destId="{55C9BCC4-BBF3-41BC-A69B-ADD3A1C372F7}" srcOrd="0" destOrd="0" presId="urn:microsoft.com/office/officeart/2005/8/layout/radial2"/>
    <dgm:cxn modelId="{55D490E9-23F6-4F49-B3EB-B253D4EF23CC}" srcId="{CAC3B91F-510A-4711-BC75-20A791B291D7}" destId="{15CAAAD8-717B-49EE-A808-1A4EF5202DB7}" srcOrd="1" destOrd="0" parTransId="{9AC9883B-9F7F-4E39-97F7-9AFB0E8BFAEE}" sibTransId="{5BC8C1E2-0A01-4414-A312-3C24A7AF37EF}"/>
    <dgm:cxn modelId="{53A729DB-E153-4916-BF6F-E7D326447FE1}" srcId="{15CAAAD8-717B-49EE-A808-1A4EF5202DB7}" destId="{313E2FAF-5365-4551-AD73-9F7E6F27D336}" srcOrd="1" destOrd="0" parTransId="{F84F2D62-6E27-495E-9299-8D5B9CB23E87}" sibTransId="{DC532924-8399-4E74-B9B9-737B5C648334}"/>
    <dgm:cxn modelId="{0E4DC572-0C61-42FD-AE89-CBEBF77E9993}" srcId="{80A4A28F-A7B9-4CBE-B58B-4A190A9F1993}" destId="{E9E7EFE7-DCB4-4FBE-BF6B-B6622379A082}" srcOrd="0" destOrd="0" parTransId="{1F043BB1-8ACE-495B-B502-E39C30920E69}" sibTransId="{AA2555C5-F08C-47D7-AFB5-37E2009ED1E0}"/>
    <dgm:cxn modelId="{6850AE2A-04EE-48B5-A96D-8F25BC7CC717}" srcId="{32F3E715-8D8D-4F11-8B3A-DFAFAC678F03}" destId="{724E19F6-280B-461A-B039-BF2CD102DC2D}" srcOrd="1" destOrd="0" parTransId="{41F40135-0FD4-4748-97CA-A0723BDD6222}" sibTransId="{873C8B5E-B30A-4EE3-BD2F-AFCEC7DED340}"/>
    <dgm:cxn modelId="{57CBC889-F4CC-4705-9B70-A05BDED29A57}" type="presOf" srcId="{9CD44788-A2C8-427C-A88F-558570C78098}" destId="{7096EBD1-0CD9-4B5A-B88E-831848CE6BF9}" srcOrd="0" destOrd="0" presId="urn:microsoft.com/office/officeart/2005/8/layout/radial2"/>
    <dgm:cxn modelId="{C90CB3C6-9307-49A8-BB1C-86A4D3D5A934}" type="presOf" srcId="{CAC3B91F-510A-4711-BC75-20A791B291D7}" destId="{EDA58CCC-0E9D-43F6-8B7D-FF4F5AADA9F3}" srcOrd="0" destOrd="0" presId="urn:microsoft.com/office/officeart/2005/8/layout/radial2"/>
    <dgm:cxn modelId="{493F27E5-31F0-4E4A-B204-C993D9CE98E7}" type="presOf" srcId="{9AC9883B-9F7F-4E39-97F7-9AFB0E8BFAEE}" destId="{14EB7943-01A3-4EAF-B4DA-A8A1BE06CD77}" srcOrd="0" destOrd="0" presId="urn:microsoft.com/office/officeart/2005/8/layout/radial2"/>
    <dgm:cxn modelId="{4E037716-4C81-497F-9D25-F62953BFD9BF}" type="presOf" srcId="{313E2FAF-5365-4551-AD73-9F7E6F27D336}" destId="{D1FCCDBB-1388-456C-B829-4D79335F1766}" srcOrd="0" destOrd="1" presId="urn:microsoft.com/office/officeart/2005/8/layout/radial2"/>
    <dgm:cxn modelId="{129675FB-805C-4953-A613-33B46534CB7D}" srcId="{CAC3B91F-510A-4711-BC75-20A791B291D7}" destId="{32F3E715-8D8D-4F11-8B3A-DFAFAC678F03}" srcOrd="2" destOrd="0" parTransId="{9CD44788-A2C8-427C-A88F-558570C78098}" sibTransId="{5B9007B3-B660-4FE8-90DE-53E08024AAC2}"/>
    <dgm:cxn modelId="{ED694677-F169-4689-9CD2-DCA59C7BCF88}" srcId="{80A4A28F-A7B9-4CBE-B58B-4A190A9F1993}" destId="{AE77CE57-40FA-4943-89C2-87A67EDEEA3F}" srcOrd="1" destOrd="0" parTransId="{730C30D3-E794-4E9E-9C6C-C9E5F2EB7E10}" sibTransId="{5754434A-76DE-457A-9E06-A6D16BE6A5C4}"/>
    <dgm:cxn modelId="{7B54E174-0BD8-4DE3-A3EB-4EB1D7DBB1F9}" type="presOf" srcId="{673F2E62-FE35-4DD0-87A8-92E42A14533F}" destId="{ECAF93F8-F7CC-4FAD-A157-62841425E459}" srcOrd="0" destOrd="0" presId="urn:microsoft.com/office/officeart/2005/8/layout/radial2"/>
    <dgm:cxn modelId="{DBD9E033-A2CC-420F-8A19-28EC86BCAB6C}" type="presOf" srcId="{AE77CE57-40FA-4943-89C2-87A67EDEEA3F}" destId="{47C86E96-031A-49E2-A10F-1DFD14E05CD1}" srcOrd="0" destOrd="1" presId="urn:microsoft.com/office/officeart/2005/8/layout/radial2"/>
    <dgm:cxn modelId="{5B345CEF-6013-4E8A-9D3D-3A8B51D15B21}" srcId="{CAC3B91F-510A-4711-BC75-20A791B291D7}" destId="{80A4A28F-A7B9-4CBE-B58B-4A190A9F1993}" srcOrd="0" destOrd="0" parTransId="{E245A4CC-98B8-4A15-8E20-83503AB1D3F4}" sibTransId="{2DC8324F-CB18-46E5-8303-B49871371EB8}"/>
    <dgm:cxn modelId="{63D09D62-825B-418C-BD7A-C4AFA9BCFE41}" type="presOf" srcId="{E9E7EFE7-DCB4-4FBE-BF6B-B6622379A082}" destId="{47C86E96-031A-49E2-A10F-1DFD14E05CD1}" srcOrd="0" destOrd="0" presId="urn:microsoft.com/office/officeart/2005/8/layout/radial2"/>
    <dgm:cxn modelId="{89B8F4F3-6677-4D4E-8759-43EC32F63ED8}" type="presOf" srcId="{80A4A28F-A7B9-4CBE-B58B-4A190A9F1993}" destId="{A44EBBC4-3E5A-4032-955B-4DD586881366}" srcOrd="0" destOrd="0" presId="urn:microsoft.com/office/officeart/2005/8/layout/radial2"/>
    <dgm:cxn modelId="{EF597BDD-0699-4525-83EC-058DEC324C72}" type="presOf" srcId="{724E19F6-280B-461A-B039-BF2CD102DC2D}" destId="{ECAF93F8-F7CC-4FAD-A157-62841425E459}" srcOrd="0" destOrd="1" presId="urn:microsoft.com/office/officeart/2005/8/layout/radial2"/>
    <dgm:cxn modelId="{F92D6F47-F86B-47CA-8D63-621913422746}" type="presOf" srcId="{15CAAAD8-717B-49EE-A808-1A4EF5202DB7}" destId="{4A4EF55B-0936-447B-89F1-1782C9C40BB6}" srcOrd="0" destOrd="0" presId="urn:microsoft.com/office/officeart/2005/8/layout/radial2"/>
    <dgm:cxn modelId="{5F2DD4D7-C5C6-489E-B68B-255795D62BAE}" srcId="{15CAAAD8-717B-49EE-A808-1A4EF5202DB7}" destId="{9B5B7AAA-F2F0-4A0A-921B-35B175B7714F}" srcOrd="0" destOrd="0" parTransId="{DECF5129-B93E-4B8C-9546-DB7028FB8CC3}" sibTransId="{7F21CE09-6A73-4E0F-89BF-ADBD9FA59FAC}"/>
    <dgm:cxn modelId="{664A2915-22E2-4063-8454-9DA2AC6BB99B}" srcId="{32F3E715-8D8D-4F11-8B3A-DFAFAC678F03}" destId="{673F2E62-FE35-4DD0-87A8-92E42A14533F}" srcOrd="0" destOrd="0" parTransId="{1CEC9AEC-5A48-4756-83CF-5EC2306204D2}" sibTransId="{2F1F355C-703B-491D-AA51-C14193ED4645}"/>
    <dgm:cxn modelId="{713E3A8A-5013-44DA-BC95-F31255A13A84}" type="presOf" srcId="{E245A4CC-98B8-4A15-8E20-83503AB1D3F4}" destId="{904806C4-988D-4889-A76C-1A5343FD4FD6}" srcOrd="0" destOrd="0" presId="urn:microsoft.com/office/officeart/2005/8/layout/radial2"/>
    <dgm:cxn modelId="{DDAE0AD4-6A3C-4580-A65E-6853D19FC828}" type="presParOf" srcId="{EDA58CCC-0E9D-43F6-8B7D-FF4F5AADA9F3}" destId="{B972F22E-FF63-432A-AC92-FCA1CF93AE46}" srcOrd="0" destOrd="0" presId="urn:microsoft.com/office/officeart/2005/8/layout/radial2"/>
    <dgm:cxn modelId="{09863874-0D69-4E86-95E9-1C7EA52BC4C2}" type="presParOf" srcId="{B972F22E-FF63-432A-AC92-FCA1CF93AE46}" destId="{F9523381-CC7F-4A95-A0E8-EBCE69B7B1AC}" srcOrd="0" destOrd="0" presId="urn:microsoft.com/office/officeart/2005/8/layout/radial2"/>
    <dgm:cxn modelId="{B21FEB24-5A06-4211-A861-F852E9848C3B}" type="presParOf" srcId="{F9523381-CC7F-4A95-A0E8-EBCE69B7B1AC}" destId="{98BA66B4-1919-452B-9936-CBC927EACDC9}" srcOrd="0" destOrd="0" presId="urn:microsoft.com/office/officeart/2005/8/layout/radial2"/>
    <dgm:cxn modelId="{74915810-81E2-4C96-969B-B3437DF65693}" type="presParOf" srcId="{F9523381-CC7F-4A95-A0E8-EBCE69B7B1AC}" destId="{52CA42D7-A31E-43D4-9602-18E389417D00}" srcOrd="1" destOrd="0" presId="urn:microsoft.com/office/officeart/2005/8/layout/radial2"/>
    <dgm:cxn modelId="{2CC78F4C-2540-4CFA-9276-2EE6E1C07D6B}" type="presParOf" srcId="{B972F22E-FF63-432A-AC92-FCA1CF93AE46}" destId="{904806C4-988D-4889-A76C-1A5343FD4FD6}" srcOrd="1" destOrd="0" presId="urn:microsoft.com/office/officeart/2005/8/layout/radial2"/>
    <dgm:cxn modelId="{DAB30ED6-E07F-4A28-B6CF-D1A2F0A34D05}" type="presParOf" srcId="{B972F22E-FF63-432A-AC92-FCA1CF93AE46}" destId="{754FB264-1343-4B87-9D1B-959F2687952A}" srcOrd="2" destOrd="0" presId="urn:microsoft.com/office/officeart/2005/8/layout/radial2"/>
    <dgm:cxn modelId="{1354556D-DDBA-41D7-81AB-0105A75E8DB2}" type="presParOf" srcId="{754FB264-1343-4B87-9D1B-959F2687952A}" destId="{A44EBBC4-3E5A-4032-955B-4DD586881366}" srcOrd="0" destOrd="0" presId="urn:microsoft.com/office/officeart/2005/8/layout/radial2"/>
    <dgm:cxn modelId="{E67D9427-FF7F-4409-BC91-7F2B1F311D42}" type="presParOf" srcId="{754FB264-1343-4B87-9D1B-959F2687952A}" destId="{47C86E96-031A-49E2-A10F-1DFD14E05CD1}" srcOrd="1" destOrd="0" presId="urn:microsoft.com/office/officeart/2005/8/layout/radial2"/>
    <dgm:cxn modelId="{558C0EB5-E199-437E-BF38-4E2BC643B0C2}" type="presParOf" srcId="{B972F22E-FF63-432A-AC92-FCA1CF93AE46}" destId="{14EB7943-01A3-4EAF-B4DA-A8A1BE06CD77}" srcOrd="3" destOrd="0" presId="urn:microsoft.com/office/officeart/2005/8/layout/radial2"/>
    <dgm:cxn modelId="{FA98B4E3-AAB9-4D07-BC44-C2BA7B946AD8}" type="presParOf" srcId="{B972F22E-FF63-432A-AC92-FCA1CF93AE46}" destId="{ADC61EF9-F1F5-4A4E-BF73-232EC11E1BA1}" srcOrd="4" destOrd="0" presId="urn:microsoft.com/office/officeart/2005/8/layout/radial2"/>
    <dgm:cxn modelId="{0306430E-5ABA-448F-A628-44EF81669179}" type="presParOf" srcId="{ADC61EF9-F1F5-4A4E-BF73-232EC11E1BA1}" destId="{4A4EF55B-0936-447B-89F1-1782C9C40BB6}" srcOrd="0" destOrd="0" presId="urn:microsoft.com/office/officeart/2005/8/layout/radial2"/>
    <dgm:cxn modelId="{45030F69-0676-43F1-9899-6428773BB395}" type="presParOf" srcId="{ADC61EF9-F1F5-4A4E-BF73-232EC11E1BA1}" destId="{D1FCCDBB-1388-456C-B829-4D79335F1766}" srcOrd="1" destOrd="0" presId="urn:microsoft.com/office/officeart/2005/8/layout/radial2"/>
    <dgm:cxn modelId="{15E4B443-22B7-49B5-9CC9-1F1964D91B0F}" type="presParOf" srcId="{B972F22E-FF63-432A-AC92-FCA1CF93AE46}" destId="{7096EBD1-0CD9-4B5A-B88E-831848CE6BF9}" srcOrd="5" destOrd="0" presId="urn:microsoft.com/office/officeart/2005/8/layout/radial2"/>
    <dgm:cxn modelId="{D5F43E2A-3F93-49D8-8484-0DCC61C372A7}" type="presParOf" srcId="{B972F22E-FF63-432A-AC92-FCA1CF93AE46}" destId="{4B9C47F6-E507-4DD3-98C6-D3B380F3284A}" srcOrd="6" destOrd="0" presId="urn:microsoft.com/office/officeart/2005/8/layout/radial2"/>
    <dgm:cxn modelId="{88F050DD-1CF9-4834-8953-E3F0855E90E3}" type="presParOf" srcId="{4B9C47F6-E507-4DD3-98C6-D3B380F3284A}" destId="{55C9BCC4-BBF3-41BC-A69B-ADD3A1C372F7}" srcOrd="0" destOrd="0" presId="urn:microsoft.com/office/officeart/2005/8/layout/radial2"/>
    <dgm:cxn modelId="{872018AA-BE06-4079-AC33-26A0A4E85284}" type="presParOf" srcId="{4B9C47F6-E507-4DD3-98C6-D3B380F3284A}" destId="{ECAF93F8-F7CC-4FAD-A157-62841425E459}" srcOrd="1" destOrd="0" presId="urn:microsoft.com/office/officeart/2005/8/layout/radial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0A5F8D-B4BE-489E-B464-7814E17A8A6B}" type="doc">
      <dgm:prSet loTypeId="relationship" loCatId="relationship" qsTypeId="urn:microsoft.com/office/officeart/2005/8/quickstyle/simple1" qsCatId="simple" csTypeId="urn:microsoft.com/office/officeart/2005/8/colors/accent1_2" csCatId="accent1" phldr="1"/>
      <dgm:spPr/>
      <dgm:t>
        <a:bodyPr/>
        <a:lstStyle/>
        <a:p>
          <a:endParaRPr lang="ru-RU"/>
        </a:p>
      </dgm:t>
    </dgm:pt>
    <dgm:pt modelId="{ED47E9E6-E171-4BD8-B491-5529ACC153F1}" type="pres">
      <dgm:prSet presAssocID="{B60A5F8D-B4BE-489E-B464-7814E17A8A6B}" presName="cycle" presStyleCnt="0">
        <dgm:presLayoutVars>
          <dgm:chMax val="1"/>
          <dgm:dir/>
          <dgm:animLvl val="ctr"/>
          <dgm:resizeHandles val="exact"/>
        </dgm:presLayoutVars>
      </dgm:prSet>
      <dgm:spPr/>
      <dgm:t>
        <a:bodyPr/>
        <a:lstStyle/>
        <a:p>
          <a:endParaRPr lang="ru-RU"/>
        </a:p>
      </dgm:t>
    </dgm:pt>
  </dgm:ptLst>
  <dgm:cxnLst>
    <dgm:cxn modelId="{4F74A14D-A083-4484-AADE-12A81F618BA5}" type="presOf" srcId="{B60A5F8D-B4BE-489E-B464-7814E17A8A6B}" destId="{ED47E9E6-E171-4BD8-B491-5529ACC153F1}" srcOrd="0"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8EF2C0-99CB-4419-9B04-B11B9DEB8CB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E2CF0F94-17F6-4827-8C13-D0F9583FF963}">
      <dgm:prSet phldrT="[Текст]"/>
      <dgm:spPr>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b="1" dirty="0" smtClean="0">
              <a:solidFill>
                <a:srgbClr val="002060"/>
              </a:solidFill>
              <a:latin typeface="Times New Roman" panose="02020603050405020304" pitchFamily="18" charset="0"/>
              <a:cs typeface="Times New Roman" panose="02020603050405020304" pitchFamily="18" charset="0"/>
            </a:rPr>
            <a:t>Формы работы </a:t>
          </a:r>
        </a:p>
        <a:p>
          <a:r>
            <a:rPr lang="ru-RU" b="1" dirty="0" smtClean="0">
              <a:solidFill>
                <a:srgbClr val="002060"/>
              </a:solidFill>
              <a:latin typeface="Times New Roman" panose="02020603050405020304" pitchFamily="18" charset="0"/>
              <a:cs typeface="Times New Roman" panose="02020603050405020304" pitchFamily="18" charset="0"/>
            </a:rPr>
            <a:t>с педагогическим коллективом:</a:t>
          </a:r>
          <a:endParaRPr lang="ru-RU" dirty="0">
            <a:solidFill>
              <a:srgbClr val="002060"/>
            </a:solidFill>
          </a:endParaRPr>
        </a:p>
      </dgm:t>
    </dgm:pt>
    <dgm:pt modelId="{C79C65E5-6201-4FA8-B435-86F5DB9CA8FD}" cxnId="{1401D1E9-ED17-455E-8CE0-B04091CF270F}" type="parTrans">
      <dgm:prSet/>
      <dgm:spPr/>
      <dgm:t>
        <a:bodyPr/>
        <a:lstStyle/>
        <a:p>
          <a:endParaRPr lang="ru-RU"/>
        </a:p>
      </dgm:t>
    </dgm:pt>
    <dgm:pt modelId="{9219DBB8-71DD-408B-A7BC-0D054BA818B5}" cxnId="{1401D1E9-ED17-455E-8CE0-B04091CF270F}" type="sibTrans">
      <dgm:prSet/>
      <dgm:spPr/>
      <dgm:t>
        <a:bodyPr/>
        <a:lstStyle/>
        <a:p>
          <a:endParaRPr lang="ru-RU"/>
        </a:p>
      </dgm:t>
    </dgm:pt>
    <dgm:pt modelId="{AE0516BD-12F1-48AB-BFFD-D2C0A186E982}">
      <dgm:prSet phldrT="[Текст]">
        <dgm:style>
          <a:lnRef idx="1">
            <a:schemeClr val="accent2"/>
          </a:lnRef>
          <a:fillRef idx="2">
            <a:schemeClr val="accent2"/>
          </a:fillRef>
          <a:effectRef idx="1">
            <a:schemeClr val="accent2"/>
          </a:effectRef>
          <a:fontRef idx="minor">
            <a:schemeClr val="dk1"/>
          </a:fontRef>
        </dgm:style>
      </dgm:prSet>
      <dgm:spPr>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u-RU"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педсовет</a:t>
          </a:r>
          <a:endParaRPr lang="ru-RU" dirty="0">
            <a:solidFill>
              <a:srgbClr val="C00000"/>
            </a:solidFill>
            <a:effectLst>
              <a:outerShdw blurRad="38100" dist="38100" dir="2700000" algn="tl">
                <a:srgbClr val="000000">
                  <a:alpha val="43137"/>
                </a:srgbClr>
              </a:outerShdw>
            </a:effectLst>
          </a:endParaRPr>
        </a:p>
      </dgm:t>
    </dgm:pt>
    <dgm:pt modelId="{9052C434-79F8-411B-ADD3-1115E7C4E60A}" cxnId="{0CE20915-7773-44C6-AA0D-36D71D6DE4C3}" type="parTrans">
      <dgm:prSet/>
      <dgm:spPr/>
      <dgm:t>
        <a:bodyPr/>
        <a:lstStyle/>
        <a:p>
          <a:endParaRPr lang="ru-RU"/>
        </a:p>
      </dgm:t>
    </dgm:pt>
    <dgm:pt modelId="{545C5D6B-A018-4C17-8267-A1A655193159}" cxnId="{0CE20915-7773-44C6-AA0D-36D71D6DE4C3}" type="sibTrans">
      <dgm:prSet/>
      <dgm:spPr/>
      <dgm:t>
        <a:bodyPr/>
        <a:lstStyle/>
        <a:p>
          <a:endParaRPr lang="ru-RU"/>
        </a:p>
      </dgm:t>
    </dgm:pt>
    <dgm:pt modelId="{477441C2-E2C5-4BD8-9EE6-EB9456FCB88F}">
      <dgm:prSet phldrT="[Текст]">
        <dgm:style>
          <a:lnRef idx="1">
            <a:schemeClr val="accent1"/>
          </a:lnRef>
          <a:fillRef idx="2">
            <a:schemeClr val="accent1"/>
          </a:fillRef>
          <a:effectRef idx="1">
            <a:schemeClr val="accent1"/>
          </a:effectRef>
          <a:fontRef idx="minor">
            <a:schemeClr val="dk1"/>
          </a:fontRef>
        </dgm:style>
      </dgm:prSet>
      <dgm:spPr>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u-RU"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диспут</a:t>
          </a:r>
          <a:endParaRPr lang="ru-RU" dirty="0">
            <a:solidFill>
              <a:srgbClr val="7030A0"/>
            </a:solidFill>
            <a:effectLst>
              <a:outerShdw blurRad="38100" dist="38100" dir="2700000" algn="tl">
                <a:srgbClr val="000000">
                  <a:alpha val="43137"/>
                </a:srgbClr>
              </a:outerShdw>
            </a:effectLst>
          </a:endParaRPr>
        </a:p>
      </dgm:t>
    </dgm:pt>
    <dgm:pt modelId="{057B7BDF-C9C1-4523-B89A-045CE2969A61}" cxnId="{E8962E4E-5BAF-474B-907F-126418CAAE1F}" type="parTrans">
      <dgm:prSet/>
      <dgm:spPr/>
      <dgm:t>
        <a:bodyPr/>
        <a:lstStyle/>
        <a:p>
          <a:endParaRPr lang="ru-RU"/>
        </a:p>
      </dgm:t>
    </dgm:pt>
    <dgm:pt modelId="{80A8A969-E58F-4B3A-B62D-64F83B683357}" cxnId="{E8962E4E-5BAF-474B-907F-126418CAAE1F}" type="sibTrans">
      <dgm:prSet/>
      <dgm:spPr/>
      <dgm:t>
        <a:bodyPr/>
        <a:lstStyle/>
        <a:p>
          <a:endParaRPr lang="ru-RU"/>
        </a:p>
      </dgm:t>
    </dgm:pt>
    <dgm:pt modelId="{3A5F775F-625C-4D03-B367-2E31023B82C6}">
      <dgm:prSet phldrT="[Текст]">
        <dgm:style>
          <a:lnRef idx="1">
            <a:schemeClr val="accent6"/>
          </a:lnRef>
          <a:fillRef idx="2">
            <a:schemeClr val="accent6"/>
          </a:fillRef>
          <a:effectRef idx="1">
            <a:schemeClr val="accent6"/>
          </a:effectRef>
          <a:fontRef idx="minor">
            <a:schemeClr val="dk1"/>
          </a:fontRef>
        </dgm:style>
      </dgm:prSet>
      <dgm:spPr>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u-RU"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семинар-практикум</a:t>
          </a:r>
          <a:endParaRPr lang="ru-RU" dirty="0">
            <a:solidFill>
              <a:srgbClr val="FFFF00"/>
            </a:solidFill>
            <a:effectLst>
              <a:outerShdw blurRad="38100" dist="38100" dir="2700000" algn="tl">
                <a:srgbClr val="000000">
                  <a:alpha val="43137"/>
                </a:srgbClr>
              </a:outerShdw>
            </a:effectLst>
          </a:endParaRPr>
        </a:p>
      </dgm:t>
    </dgm:pt>
    <dgm:pt modelId="{6F53163D-EC75-48E0-8FD9-92869681B657}" cxnId="{4CBCAE7E-42C2-4C45-A750-13F2555850DD}" type="parTrans">
      <dgm:prSet/>
      <dgm:spPr/>
      <dgm:t>
        <a:bodyPr/>
        <a:lstStyle/>
        <a:p>
          <a:endParaRPr lang="ru-RU"/>
        </a:p>
      </dgm:t>
    </dgm:pt>
    <dgm:pt modelId="{F63AEAA5-B341-4266-B37A-B92DDBCBF73A}" cxnId="{4CBCAE7E-42C2-4C45-A750-13F2555850DD}" type="sibTrans">
      <dgm:prSet/>
      <dgm:spPr/>
      <dgm:t>
        <a:bodyPr/>
        <a:lstStyle/>
        <a:p>
          <a:endParaRPr lang="ru-RU"/>
        </a:p>
      </dgm:t>
    </dgm:pt>
    <dgm:pt modelId="{F6478A28-5524-4FB3-96AC-DD5BBEEA4A1C}">
      <dgm:prSet phldrT="[Текст]" phldr="1"/>
      <dgm:spPr/>
      <dgm:t>
        <a:bodyPr/>
        <a:lstStyle/>
        <a:p>
          <a:endParaRPr lang="ru-RU"/>
        </a:p>
      </dgm:t>
    </dgm:pt>
    <dgm:pt modelId="{315581D3-25A0-4F78-B4F6-3FCA1B1D8FB4}" cxnId="{58C434C5-619F-4DD3-9AE9-6F68C7CE7D60}" type="parTrans">
      <dgm:prSet/>
      <dgm:spPr/>
      <dgm:t>
        <a:bodyPr/>
        <a:lstStyle/>
        <a:p>
          <a:endParaRPr lang="ru-RU"/>
        </a:p>
      </dgm:t>
    </dgm:pt>
    <dgm:pt modelId="{055D746B-4814-4910-9767-D912C009551B}" cxnId="{58C434C5-619F-4DD3-9AE9-6F68C7CE7D60}" type="sibTrans">
      <dgm:prSet/>
      <dgm:spPr/>
      <dgm:t>
        <a:bodyPr/>
        <a:lstStyle/>
        <a:p>
          <a:endParaRPr lang="ru-RU"/>
        </a:p>
      </dgm:t>
    </dgm:pt>
    <dgm:pt modelId="{6C99B461-D78C-4A67-8CCA-2904EFD7EB59}">
      <dgm:prSet/>
      <dgm:spPr/>
      <dgm:t>
        <a:bodyPr/>
        <a:lstStyle/>
        <a:p>
          <a:endParaRPr lang="ru-RU"/>
        </a:p>
      </dgm:t>
    </dgm:pt>
    <dgm:pt modelId="{6524F713-81C5-4079-BEE6-A34F362DB688}" cxnId="{41BB676C-6E66-4D38-B308-FDFC51804038}" type="parTrans">
      <dgm:prSet/>
      <dgm:spPr/>
      <dgm:t>
        <a:bodyPr/>
        <a:lstStyle/>
        <a:p>
          <a:endParaRPr lang="ru-RU"/>
        </a:p>
      </dgm:t>
    </dgm:pt>
    <dgm:pt modelId="{F0277FF1-12A0-4301-B2E7-A0D179463C7D}" cxnId="{41BB676C-6E66-4D38-B308-FDFC51804038}" type="sibTrans">
      <dgm:prSet/>
      <dgm:spPr/>
      <dgm:t>
        <a:bodyPr/>
        <a:lstStyle/>
        <a:p>
          <a:endParaRPr lang="ru-RU"/>
        </a:p>
      </dgm:t>
    </dgm:pt>
    <dgm:pt modelId="{0B77B215-0A3A-4BA9-92A2-0728132B0887}">
      <dgm:prSet>
        <dgm:style>
          <a:lnRef idx="1">
            <a:schemeClr val="accent5"/>
          </a:lnRef>
          <a:fillRef idx="2">
            <a:schemeClr val="accent5"/>
          </a:fillRef>
          <a:effectRef idx="1">
            <a:schemeClr val="accent5"/>
          </a:effectRef>
          <a:fontRef idx="minor">
            <a:schemeClr val="dk1"/>
          </a:fontRef>
        </dgm:style>
      </dgm:prSet>
      <dgm:spPr>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u-RU"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деловая игра</a:t>
          </a:r>
        </a:p>
      </dgm:t>
    </dgm:pt>
    <dgm:pt modelId="{63033F13-A6E6-4B54-ABEB-CFD6CFACF284}" cxnId="{5E9E84B1-0C2E-4BE3-B3E7-65F164655C13}" type="parTrans">
      <dgm:prSet/>
      <dgm:spPr/>
      <dgm:t>
        <a:bodyPr/>
        <a:lstStyle/>
        <a:p>
          <a:endParaRPr lang="ru-RU"/>
        </a:p>
      </dgm:t>
    </dgm:pt>
    <dgm:pt modelId="{42D888CD-CE27-44DC-987F-127D1EE6E6D7}" cxnId="{5E9E84B1-0C2E-4BE3-B3E7-65F164655C13}" type="sibTrans">
      <dgm:prSet/>
      <dgm:spPr/>
      <dgm:t>
        <a:bodyPr/>
        <a:lstStyle/>
        <a:p>
          <a:endParaRPr lang="ru-RU"/>
        </a:p>
      </dgm:t>
    </dgm:pt>
    <dgm:pt modelId="{5CEE640E-D41A-418F-85DF-F50898EEE69A}">
      <dgm:prSet phldrT="[Текст]"/>
      <dgm:spPr/>
      <dgm:t>
        <a:bodyPr/>
        <a:lstStyle/>
        <a:p>
          <a:endParaRPr lang="ru-RU" dirty="0"/>
        </a:p>
      </dgm:t>
    </dgm:pt>
    <dgm:pt modelId="{2B8AC633-0CD2-42AC-9760-F247929E70CC}" cxnId="{4246D5DB-3E91-4F31-9988-30D7E9C53BF9}" type="parTrans">
      <dgm:prSet/>
      <dgm:spPr/>
      <dgm:t>
        <a:bodyPr/>
        <a:lstStyle/>
        <a:p>
          <a:endParaRPr lang="ru-RU"/>
        </a:p>
      </dgm:t>
    </dgm:pt>
    <dgm:pt modelId="{11D6850F-C2E7-401D-A05B-B691F58D1886}" cxnId="{4246D5DB-3E91-4F31-9988-30D7E9C53BF9}" type="sibTrans">
      <dgm:prSet/>
      <dgm:spPr/>
      <dgm:t>
        <a:bodyPr/>
        <a:lstStyle/>
        <a:p>
          <a:endParaRPr lang="ru-RU"/>
        </a:p>
      </dgm:t>
    </dgm:pt>
    <dgm:pt modelId="{FCD97936-58FA-442B-9A2D-743B49E51513}" type="pres">
      <dgm:prSet presAssocID="{ED8EF2C0-99CB-4419-9B04-B11B9DEB8CB9}" presName="diagram" presStyleCnt="0">
        <dgm:presLayoutVars>
          <dgm:chMax val="1"/>
          <dgm:dir/>
          <dgm:animLvl val="ctr"/>
          <dgm:resizeHandles val="exact"/>
        </dgm:presLayoutVars>
      </dgm:prSet>
      <dgm:spPr/>
      <dgm:t>
        <a:bodyPr/>
        <a:lstStyle/>
        <a:p>
          <a:endParaRPr lang="ru-RU"/>
        </a:p>
      </dgm:t>
    </dgm:pt>
    <dgm:pt modelId="{138CB4F7-5001-4EE9-80F2-93DF9D68BBC0}" type="pres">
      <dgm:prSet presAssocID="{ED8EF2C0-99CB-4419-9B04-B11B9DEB8CB9}" presName="matrix" presStyleCnt="0"/>
      <dgm:spPr/>
    </dgm:pt>
    <dgm:pt modelId="{F2D2DC81-D347-4D1A-9E3D-8CE903461016}" type="pres">
      <dgm:prSet presAssocID="{ED8EF2C0-99CB-4419-9B04-B11B9DEB8CB9}" presName="tile1" presStyleLbl="node1" presStyleIdx="0" presStyleCnt="4" custScaleY="91304" custLinFactNeighborX="-1905" custLinFactNeighborY="-3442"/>
      <dgm:spPr/>
      <dgm:t>
        <a:bodyPr/>
        <a:lstStyle/>
        <a:p>
          <a:endParaRPr lang="ru-RU"/>
        </a:p>
      </dgm:t>
    </dgm:pt>
    <dgm:pt modelId="{554B5E55-1A31-4E08-9A8A-4EB0E1BE6E4B}" type="pres">
      <dgm:prSet presAssocID="{ED8EF2C0-99CB-4419-9B04-B11B9DEB8CB9}" presName="tile1text" presStyleLbl="node1" presStyleIdx="0" presStyleCnt="4">
        <dgm:presLayoutVars>
          <dgm:chMax val="0"/>
          <dgm:chPref val="0"/>
          <dgm:bulletEnabled val="1"/>
        </dgm:presLayoutVars>
      </dgm:prSet>
      <dgm:spPr/>
      <dgm:t>
        <a:bodyPr/>
        <a:lstStyle/>
        <a:p>
          <a:endParaRPr lang="ru-RU"/>
        </a:p>
      </dgm:t>
    </dgm:pt>
    <dgm:pt modelId="{395A243E-007A-4129-8DAA-DA938559F79C}" type="pres">
      <dgm:prSet presAssocID="{ED8EF2C0-99CB-4419-9B04-B11B9DEB8CB9}" presName="tile2" presStyleLbl="node1" presStyleIdx="1" presStyleCnt="4" custScaleY="96377" custLinFactNeighborX="2857" custLinFactNeighborY="-906"/>
      <dgm:spPr/>
      <dgm:t>
        <a:bodyPr/>
        <a:lstStyle/>
        <a:p>
          <a:endParaRPr lang="ru-RU"/>
        </a:p>
      </dgm:t>
    </dgm:pt>
    <dgm:pt modelId="{A076DDF5-932D-42A2-9A37-F39E386135A1}" type="pres">
      <dgm:prSet presAssocID="{ED8EF2C0-99CB-4419-9B04-B11B9DEB8CB9}" presName="tile2text" presStyleLbl="node1" presStyleIdx="1" presStyleCnt="4">
        <dgm:presLayoutVars>
          <dgm:chMax val="0"/>
          <dgm:chPref val="0"/>
          <dgm:bulletEnabled val="1"/>
        </dgm:presLayoutVars>
      </dgm:prSet>
      <dgm:spPr/>
      <dgm:t>
        <a:bodyPr/>
        <a:lstStyle/>
        <a:p>
          <a:endParaRPr lang="ru-RU"/>
        </a:p>
      </dgm:t>
    </dgm:pt>
    <dgm:pt modelId="{D750B81D-29DB-4C28-9A3B-A474C71D0A3C}" type="pres">
      <dgm:prSet presAssocID="{ED8EF2C0-99CB-4419-9B04-B11B9DEB8CB9}" presName="tile3" presStyleLbl="node1" presStyleIdx="2" presStyleCnt="4" custScaleY="88406" custLinFactNeighborX="-1905" custLinFactNeighborY="-1449"/>
      <dgm:spPr/>
      <dgm:t>
        <a:bodyPr/>
        <a:lstStyle/>
        <a:p>
          <a:endParaRPr lang="ru-RU"/>
        </a:p>
      </dgm:t>
    </dgm:pt>
    <dgm:pt modelId="{02F58378-6889-4FF6-BC53-B7B2D42A9821}" type="pres">
      <dgm:prSet presAssocID="{ED8EF2C0-99CB-4419-9B04-B11B9DEB8CB9}" presName="tile3text" presStyleLbl="node1" presStyleIdx="2" presStyleCnt="4">
        <dgm:presLayoutVars>
          <dgm:chMax val="0"/>
          <dgm:chPref val="0"/>
          <dgm:bulletEnabled val="1"/>
        </dgm:presLayoutVars>
      </dgm:prSet>
      <dgm:spPr/>
      <dgm:t>
        <a:bodyPr/>
        <a:lstStyle/>
        <a:p>
          <a:endParaRPr lang="ru-RU"/>
        </a:p>
      </dgm:t>
    </dgm:pt>
    <dgm:pt modelId="{31453F5C-3C5C-429E-8D36-35A8916B8FEA}" type="pres">
      <dgm:prSet presAssocID="{ED8EF2C0-99CB-4419-9B04-B11B9DEB8CB9}" presName="tile4" presStyleLbl="node1" presStyleIdx="3" presStyleCnt="4" custScaleY="82609" custLinFactNeighborX="952" custLinFactNeighborY="1449"/>
      <dgm:spPr/>
      <dgm:t>
        <a:bodyPr/>
        <a:lstStyle/>
        <a:p>
          <a:endParaRPr lang="ru-RU"/>
        </a:p>
      </dgm:t>
    </dgm:pt>
    <dgm:pt modelId="{020274BD-D505-4411-9DEA-D19D2EE86525}" type="pres">
      <dgm:prSet presAssocID="{ED8EF2C0-99CB-4419-9B04-B11B9DEB8CB9}" presName="tile4text" presStyleLbl="node1" presStyleIdx="3" presStyleCnt="4">
        <dgm:presLayoutVars>
          <dgm:chMax val="0"/>
          <dgm:chPref val="0"/>
          <dgm:bulletEnabled val="1"/>
        </dgm:presLayoutVars>
      </dgm:prSet>
      <dgm:spPr/>
      <dgm:t>
        <a:bodyPr/>
        <a:lstStyle/>
        <a:p>
          <a:endParaRPr lang="ru-RU"/>
        </a:p>
      </dgm:t>
    </dgm:pt>
    <dgm:pt modelId="{7A97BF2E-F03C-4ED6-A38D-E4CF5E1E6E6A}" type="pres">
      <dgm:prSet presAssocID="{ED8EF2C0-99CB-4419-9B04-B11B9DEB8CB9}" presName="centerTile" presStyleLbl="fgShp" presStyleIdx="0" presStyleCnt="1" custScaleX="172414" custScaleY="144445">
        <dgm:presLayoutVars>
          <dgm:chMax val="0"/>
          <dgm:chPref val="0"/>
        </dgm:presLayoutVars>
      </dgm:prSet>
      <dgm:spPr/>
      <dgm:t>
        <a:bodyPr/>
        <a:lstStyle/>
        <a:p>
          <a:endParaRPr lang="ru-RU"/>
        </a:p>
      </dgm:t>
    </dgm:pt>
  </dgm:ptLst>
  <dgm:cxnLst>
    <dgm:cxn modelId="{50817C50-5D35-444C-8A0D-0E3559443B1B}" type="presOf" srcId="{0B77B215-0A3A-4BA9-92A2-0728132B0887}" destId="{31453F5C-3C5C-429E-8D36-35A8916B8FEA}" srcOrd="0" destOrd="0" presId="urn:microsoft.com/office/officeart/2005/8/layout/matrix1"/>
    <dgm:cxn modelId="{A0E13CD7-BD55-47BA-A34A-29FC2D301B8D}" type="presOf" srcId="{0B77B215-0A3A-4BA9-92A2-0728132B0887}" destId="{020274BD-D505-4411-9DEA-D19D2EE86525}" srcOrd="1" destOrd="0" presId="urn:microsoft.com/office/officeart/2005/8/layout/matrix1"/>
    <dgm:cxn modelId="{41BB676C-6E66-4D38-B308-FDFC51804038}" srcId="{ED8EF2C0-99CB-4419-9B04-B11B9DEB8CB9}" destId="{6C99B461-D78C-4A67-8CCA-2904EFD7EB59}" srcOrd="1" destOrd="0" parTransId="{6524F713-81C5-4079-BEE6-A34F362DB688}" sibTransId="{F0277FF1-12A0-4301-B2E7-A0D179463C7D}"/>
    <dgm:cxn modelId="{C6510F4A-51D9-416A-A11F-2101D4B2B41D}" type="presOf" srcId="{AE0516BD-12F1-48AB-BFFD-D2C0A186E982}" destId="{F2D2DC81-D347-4D1A-9E3D-8CE903461016}" srcOrd="0" destOrd="0" presId="urn:microsoft.com/office/officeart/2005/8/layout/matrix1"/>
    <dgm:cxn modelId="{C648CB53-1394-47E7-B04C-F0CCAA9E24BA}" type="presOf" srcId="{477441C2-E2C5-4BD8-9EE6-EB9456FCB88F}" destId="{A076DDF5-932D-42A2-9A37-F39E386135A1}" srcOrd="1" destOrd="0" presId="urn:microsoft.com/office/officeart/2005/8/layout/matrix1"/>
    <dgm:cxn modelId="{C0ADA491-9073-4806-AFB1-4FA013A55688}" type="presOf" srcId="{477441C2-E2C5-4BD8-9EE6-EB9456FCB88F}" destId="{395A243E-007A-4129-8DAA-DA938559F79C}" srcOrd="0" destOrd="0" presId="urn:microsoft.com/office/officeart/2005/8/layout/matrix1"/>
    <dgm:cxn modelId="{E8962E4E-5BAF-474B-907F-126418CAAE1F}" srcId="{E2CF0F94-17F6-4827-8C13-D0F9583FF963}" destId="{477441C2-E2C5-4BD8-9EE6-EB9456FCB88F}" srcOrd="1" destOrd="0" parTransId="{057B7BDF-C9C1-4523-B89A-045CE2969A61}" sibTransId="{80A8A969-E58F-4B3A-B62D-64F83B683357}"/>
    <dgm:cxn modelId="{5E9E84B1-0C2E-4BE3-B3E7-65F164655C13}" srcId="{E2CF0F94-17F6-4827-8C13-D0F9583FF963}" destId="{0B77B215-0A3A-4BA9-92A2-0728132B0887}" srcOrd="3" destOrd="0" parTransId="{63033F13-A6E6-4B54-ABEB-CFD6CFACF284}" sibTransId="{42D888CD-CE27-44DC-987F-127D1EE6E6D7}"/>
    <dgm:cxn modelId="{E6A43762-1CB8-405F-86FC-AEB677C4535A}" type="presOf" srcId="{AE0516BD-12F1-48AB-BFFD-D2C0A186E982}" destId="{554B5E55-1A31-4E08-9A8A-4EB0E1BE6E4B}" srcOrd="1" destOrd="0" presId="urn:microsoft.com/office/officeart/2005/8/layout/matrix1"/>
    <dgm:cxn modelId="{0CE20915-7773-44C6-AA0D-36D71D6DE4C3}" srcId="{E2CF0F94-17F6-4827-8C13-D0F9583FF963}" destId="{AE0516BD-12F1-48AB-BFFD-D2C0A186E982}" srcOrd="0" destOrd="0" parTransId="{9052C434-79F8-411B-ADD3-1115E7C4E60A}" sibTransId="{545C5D6B-A018-4C17-8267-A1A655193159}"/>
    <dgm:cxn modelId="{207EFF95-0B6C-4E87-A23F-242C642301DA}" type="presOf" srcId="{3A5F775F-625C-4D03-B367-2E31023B82C6}" destId="{D750B81D-29DB-4C28-9A3B-A474C71D0A3C}" srcOrd="0" destOrd="0" presId="urn:microsoft.com/office/officeart/2005/8/layout/matrix1"/>
    <dgm:cxn modelId="{4C34620B-5422-47EF-B9EC-BFBF6148D463}" type="presOf" srcId="{E2CF0F94-17F6-4827-8C13-D0F9583FF963}" destId="{7A97BF2E-F03C-4ED6-A38D-E4CF5E1E6E6A}" srcOrd="0" destOrd="0" presId="urn:microsoft.com/office/officeart/2005/8/layout/matrix1"/>
    <dgm:cxn modelId="{4CBCAE7E-42C2-4C45-A750-13F2555850DD}" srcId="{E2CF0F94-17F6-4827-8C13-D0F9583FF963}" destId="{3A5F775F-625C-4D03-B367-2E31023B82C6}" srcOrd="2" destOrd="0" parTransId="{6F53163D-EC75-48E0-8FD9-92869681B657}" sibTransId="{F63AEAA5-B341-4266-B37A-B92DDBCBF73A}"/>
    <dgm:cxn modelId="{4246D5DB-3E91-4F31-9988-30D7E9C53BF9}" srcId="{E2CF0F94-17F6-4827-8C13-D0F9583FF963}" destId="{5CEE640E-D41A-418F-85DF-F50898EEE69A}" srcOrd="4" destOrd="0" parTransId="{2B8AC633-0CD2-42AC-9760-F247929E70CC}" sibTransId="{11D6850F-C2E7-401D-A05B-B691F58D1886}"/>
    <dgm:cxn modelId="{58C434C5-619F-4DD3-9AE9-6F68C7CE7D60}" srcId="{E2CF0F94-17F6-4827-8C13-D0F9583FF963}" destId="{F6478A28-5524-4FB3-96AC-DD5BBEEA4A1C}" srcOrd="5" destOrd="0" parTransId="{315581D3-25A0-4F78-B4F6-3FCA1B1D8FB4}" sibTransId="{055D746B-4814-4910-9767-D912C009551B}"/>
    <dgm:cxn modelId="{1401D1E9-ED17-455E-8CE0-B04091CF270F}" srcId="{ED8EF2C0-99CB-4419-9B04-B11B9DEB8CB9}" destId="{E2CF0F94-17F6-4827-8C13-D0F9583FF963}" srcOrd="0" destOrd="0" parTransId="{C79C65E5-6201-4FA8-B435-86F5DB9CA8FD}" sibTransId="{9219DBB8-71DD-408B-A7BC-0D054BA818B5}"/>
    <dgm:cxn modelId="{B935A866-CBED-4270-8E6E-320465C4580F}" type="presOf" srcId="{3A5F775F-625C-4D03-B367-2E31023B82C6}" destId="{02F58378-6889-4FF6-BC53-B7B2D42A9821}" srcOrd="1" destOrd="0" presId="urn:microsoft.com/office/officeart/2005/8/layout/matrix1"/>
    <dgm:cxn modelId="{84816650-67AB-427A-AE92-4F081DEF7007}" type="presOf" srcId="{ED8EF2C0-99CB-4419-9B04-B11B9DEB8CB9}" destId="{FCD97936-58FA-442B-9A2D-743B49E51513}" srcOrd="0" destOrd="0" presId="urn:microsoft.com/office/officeart/2005/8/layout/matrix1"/>
    <dgm:cxn modelId="{C9C31F85-571E-4485-B72D-C1B1459C4BCC}" type="presParOf" srcId="{FCD97936-58FA-442B-9A2D-743B49E51513}" destId="{138CB4F7-5001-4EE9-80F2-93DF9D68BBC0}" srcOrd="0" destOrd="0" presId="urn:microsoft.com/office/officeart/2005/8/layout/matrix1"/>
    <dgm:cxn modelId="{BF2FA4AC-B64C-4CEA-866C-592FC93A92FB}" type="presParOf" srcId="{138CB4F7-5001-4EE9-80F2-93DF9D68BBC0}" destId="{F2D2DC81-D347-4D1A-9E3D-8CE903461016}" srcOrd="0" destOrd="0" presId="urn:microsoft.com/office/officeart/2005/8/layout/matrix1"/>
    <dgm:cxn modelId="{EB848411-48B2-4F28-9670-E9C5B2CB2F32}" type="presParOf" srcId="{138CB4F7-5001-4EE9-80F2-93DF9D68BBC0}" destId="{554B5E55-1A31-4E08-9A8A-4EB0E1BE6E4B}" srcOrd="1" destOrd="0" presId="urn:microsoft.com/office/officeart/2005/8/layout/matrix1"/>
    <dgm:cxn modelId="{325474DB-07BB-43E9-AC25-027BC3CCEC3E}" type="presParOf" srcId="{138CB4F7-5001-4EE9-80F2-93DF9D68BBC0}" destId="{395A243E-007A-4129-8DAA-DA938559F79C}" srcOrd="2" destOrd="0" presId="urn:microsoft.com/office/officeart/2005/8/layout/matrix1"/>
    <dgm:cxn modelId="{E66FA3CE-4CEC-4952-8E68-9C1F7836AB8A}" type="presParOf" srcId="{138CB4F7-5001-4EE9-80F2-93DF9D68BBC0}" destId="{A076DDF5-932D-42A2-9A37-F39E386135A1}" srcOrd="3" destOrd="0" presId="urn:microsoft.com/office/officeart/2005/8/layout/matrix1"/>
    <dgm:cxn modelId="{8E7FD90F-2E8D-4539-8162-EDA622BE062E}" type="presParOf" srcId="{138CB4F7-5001-4EE9-80F2-93DF9D68BBC0}" destId="{D750B81D-29DB-4C28-9A3B-A474C71D0A3C}" srcOrd="4" destOrd="0" presId="urn:microsoft.com/office/officeart/2005/8/layout/matrix1"/>
    <dgm:cxn modelId="{784F96A6-1113-4B4A-B596-50334E7A12CE}" type="presParOf" srcId="{138CB4F7-5001-4EE9-80F2-93DF9D68BBC0}" destId="{02F58378-6889-4FF6-BC53-B7B2D42A9821}" srcOrd="5" destOrd="0" presId="urn:microsoft.com/office/officeart/2005/8/layout/matrix1"/>
    <dgm:cxn modelId="{975336D4-252A-40A9-969F-913E15D015EB}" type="presParOf" srcId="{138CB4F7-5001-4EE9-80F2-93DF9D68BBC0}" destId="{31453F5C-3C5C-429E-8D36-35A8916B8FEA}" srcOrd="6" destOrd="0" presId="urn:microsoft.com/office/officeart/2005/8/layout/matrix1"/>
    <dgm:cxn modelId="{A0D4B7CD-4E34-4189-B04D-E467F41A574F}" type="presParOf" srcId="{138CB4F7-5001-4EE9-80F2-93DF9D68BBC0}" destId="{020274BD-D505-4411-9DEA-D19D2EE86525}" srcOrd="7" destOrd="0" presId="urn:microsoft.com/office/officeart/2005/8/layout/matrix1"/>
    <dgm:cxn modelId="{0D83FCF7-24D1-4FE4-9AB4-1E326CEDEB3F}" type="presParOf" srcId="{FCD97936-58FA-442B-9A2D-743B49E51513}" destId="{7A97BF2E-F03C-4ED6-A38D-E4CF5E1E6E6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F92EE4-35F4-4E59-AD5D-86638E62A3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1A94027A-874B-43DB-BAA3-50836B95514A}">
      <dgm:prSet/>
      <dgm:spPr>
        <a:solidFill>
          <a:srgbClr val="FFC00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ru-RU" b="1" dirty="0" smtClean="0">
              <a:solidFill>
                <a:srgbClr val="0070C0"/>
              </a:solidFill>
              <a:latin typeface="Times New Roman" panose="02020603050405020304" pitchFamily="18" charset="0"/>
              <a:cs typeface="Times New Roman" panose="02020603050405020304" pitchFamily="18" charset="0"/>
            </a:rPr>
            <a:t>Методы и приемы</a:t>
          </a:r>
          <a:r>
            <a:rPr lang="ru-RU" dirty="0" smtClean="0">
              <a:solidFill>
                <a:srgbClr val="0070C0"/>
              </a:solidFill>
              <a:latin typeface="Times New Roman" panose="02020603050405020304" pitchFamily="18" charset="0"/>
              <a:cs typeface="Times New Roman" panose="02020603050405020304" pitchFamily="18" charset="0"/>
            </a:rPr>
            <a:t>:</a:t>
          </a:r>
        </a:p>
      </dgm:t>
    </dgm:pt>
    <dgm:pt modelId="{DC4C56B0-A613-40E8-A434-470AAD5486E9}" cxnId="{71871A15-16DE-42A2-8505-FB1C76D2B5A2}" type="parTrans">
      <dgm:prSet/>
      <dgm:spPr/>
      <dgm:t>
        <a:bodyPr/>
        <a:lstStyle/>
        <a:p>
          <a:endParaRPr lang="ru-RU"/>
        </a:p>
      </dgm:t>
    </dgm:pt>
    <dgm:pt modelId="{15A6FB0A-8B17-4E65-B260-682CF3F5DD8E}" cxnId="{71871A15-16DE-42A2-8505-FB1C76D2B5A2}" type="sibTrans">
      <dgm:prSet/>
      <dgm:spPr/>
      <dgm:t>
        <a:bodyPr/>
        <a:lstStyle/>
        <a:p>
          <a:endParaRPr lang="ru-RU"/>
        </a:p>
      </dgm:t>
    </dgm:pt>
    <dgm:pt modelId="{5E5EF536-1294-4D4F-8560-BC8B15FE40C4}">
      <dgm:prSet/>
      <dgm:spPr>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b="1" dirty="0" smtClean="0">
              <a:solidFill>
                <a:srgbClr val="C00000"/>
              </a:solidFill>
              <a:latin typeface="Times New Roman" panose="02020603050405020304" pitchFamily="18" charset="0"/>
              <a:cs typeface="Times New Roman" panose="02020603050405020304" pitchFamily="18" charset="0"/>
            </a:rPr>
            <a:t>практические</a:t>
          </a:r>
        </a:p>
      </dgm:t>
    </dgm:pt>
    <dgm:pt modelId="{1D2A2390-88AE-449F-9206-A99B19D46560}" cxnId="{23841559-9D84-4A17-A64A-72F594374ECC}" type="parTrans">
      <dgm:prSet/>
      <dgm:spPr/>
      <dgm:t>
        <a:bodyPr/>
        <a:lstStyle/>
        <a:p>
          <a:endParaRPr lang="ru-RU"/>
        </a:p>
      </dgm:t>
    </dgm:pt>
    <dgm:pt modelId="{BC3B1E74-B9AF-4089-B3D9-7433EAEA7F11}" cxnId="{23841559-9D84-4A17-A64A-72F594374ECC}" type="sibTrans">
      <dgm:prSet/>
      <dgm:spPr/>
      <dgm:t>
        <a:bodyPr/>
        <a:lstStyle/>
        <a:p>
          <a:endParaRPr lang="ru-RU"/>
        </a:p>
      </dgm:t>
    </dgm:pt>
    <dgm:pt modelId="{6575215F-7443-4E32-89DD-D3218544B201}">
      <dgm:prSet/>
      <dgm:spPr>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b="1" dirty="0" smtClean="0">
              <a:solidFill>
                <a:schemeClr val="accent1">
                  <a:lumMod val="50000"/>
                </a:schemeClr>
              </a:solidFill>
              <a:latin typeface="Times New Roman" panose="02020603050405020304" pitchFamily="18" charset="0"/>
              <a:cs typeface="Times New Roman" panose="02020603050405020304" pitchFamily="18" charset="0"/>
            </a:rPr>
            <a:t>наглядные</a:t>
          </a:r>
          <a:endParaRPr lang="ru-RU" dirty="0">
            <a:solidFill>
              <a:schemeClr val="accent1">
                <a:lumMod val="50000"/>
              </a:schemeClr>
            </a:solidFill>
          </a:endParaRPr>
        </a:p>
      </dgm:t>
    </dgm:pt>
    <dgm:pt modelId="{098CD687-6B26-4754-85D8-604B8CCA1ACF}" cxnId="{02FE154F-D36F-40ED-9E04-E64724CAD52E}" type="parTrans">
      <dgm:prSet/>
      <dgm:spPr/>
      <dgm:t>
        <a:bodyPr/>
        <a:lstStyle/>
        <a:p>
          <a:endParaRPr lang="ru-RU"/>
        </a:p>
      </dgm:t>
    </dgm:pt>
    <dgm:pt modelId="{1BBF57A0-AA92-4C2E-B820-8F4B86C2C310}" cxnId="{02FE154F-D36F-40ED-9E04-E64724CAD52E}" type="sibTrans">
      <dgm:prSet/>
      <dgm:spPr/>
      <dgm:t>
        <a:bodyPr/>
        <a:lstStyle/>
        <a:p>
          <a:endParaRPr lang="ru-RU"/>
        </a:p>
      </dgm:t>
    </dgm:pt>
    <dgm:pt modelId="{C8026821-4431-4F44-8B14-7CEAA4A7F0EA}">
      <dgm:prSet/>
      <dgm:spPr>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b="1" dirty="0" smtClean="0">
              <a:solidFill>
                <a:schemeClr val="accent3">
                  <a:lumMod val="50000"/>
                </a:schemeClr>
              </a:solidFill>
              <a:latin typeface="Times New Roman" panose="02020603050405020304" pitchFamily="18" charset="0"/>
              <a:cs typeface="Times New Roman" panose="02020603050405020304" pitchFamily="18" charset="0"/>
            </a:rPr>
            <a:t>словесные</a:t>
          </a:r>
          <a:endParaRPr lang="ru-RU" dirty="0">
            <a:solidFill>
              <a:schemeClr val="accent3">
                <a:lumMod val="50000"/>
              </a:schemeClr>
            </a:solidFill>
          </a:endParaRPr>
        </a:p>
      </dgm:t>
    </dgm:pt>
    <dgm:pt modelId="{45E3888D-B44A-45DA-A89F-7770B5CDE24E}" cxnId="{61CA567D-C26D-4D3B-8EFB-9BDE42288629}" type="parTrans">
      <dgm:prSet/>
      <dgm:spPr/>
      <dgm:t>
        <a:bodyPr/>
        <a:lstStyle/>
        <a:p>
          <a:endParaRPr lang="ru-RU"/>
        </a:p>
      </dgm:t>
    </dgm:pt>
    <dgm:pt modelId="{9F4ADD2C-4FC7-454C-A600-DAD47C077F8C}" cxnId="{61CA567D-C26D-4D3B-8EFB-9BDE42288629}" type="sibTrans">
      <dgm:prSet/>
      <dgm:spPr/>
      <dgm:t>
        <a:bodyPr/>
        <a:lstStyle/>
        <a:p>
          <a:endParaRPr lang="ru-RU"/>
        </a:p>
      </dgm:t>
    </dgm:pt>
    <dgm:pt modelId="{F05D426A-1A0B-4AFE-88CD-D9B6358F576D}">
      <dgm:prSet/>
      <dgm:spPr>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b="1" dirty="0" smtClean="0">
              <a:solidFill>
                <a:schemeClr val="accent6">
                  <a:lumMod val="50000"/>
                </a:schemeClr>
              </a:solidFill>
              <a:latin typeface="Times New Roman" panose="02020603050405020304" pitchFamily="18" charset="0"/>
              <a:cs typeface="Times New Roman" panose="02020603050405020304" pitchFamily="18" charset="0"/>
            </a:rPr>
            <a:t>игровые</a:t>
          </a:r>
          <a:endParaRPr lang="ru-RU" dirty="0" smtClean="0">
            <a:solidFill>
              <a:schemeClr val="accent6">
                <a:lumMod val="50000"/>
              </a:schemeClr>
            </a:solidFill>
            <a:latin typeface="Times New Roman" panose="02020603050405020304" pitchFamily="18" charset="0"/>
            <a:cs typeface="Times New Roman" panose="02020603050405020304" pitchFamily="18" charset="0"/>
          </a:endParaRPr>
        </a:p>
      </dgm:t>
    </dgm:pt>
    <dgm:pt modelId="{BDC31561-321A-4504-813A-062C710D60BE}" cxnId="{7127B140-4B96-4734-AAC0-8045E1E08A0E}" type="parTrans">
      <dgm:prSet/>
      <dgm:spPr/>
      <dgm:t>
        <a:bodyPr/>
        <a:lstStyle/>
        <a:p>
          <a:endParaRPr lang="ru-RU"/>
        </a:p>
      </dgm:t>
    </dgm:pt>
    <dgm:pt modelId="{2AB2FDA0-F95F-4AE2-911E-D7B96A13C49C}" cxnId="{7127B140-4B96-4734-AAC0-8045E1E08A0E}" type="sibTrans">
      <dgm:prSet/>
      <dgm:spPr/>
      <dgm:t>
        <a:bodyPr/>
        <a:lstStyle/>
        <a:p>
          <a:endParaRPr lang="ru-RU"/>
        </a:p>
      </dgm:t>
    </dgm:pt>
    <dgm:pt modelId="{29D6F240-698D-425F-B216-8DF35A3491EA}" type="pres">
      <dgm:prSet presAssocID="{CDF92EE4-35F4-4E59-AD5D-86638E62A3EE}" presName="diagram" presStyleCnt="0">
        <dgm:presLayoutVars>
          <dgm:dir/>
          <dgm:resizeHandles val="exact"/>
        </dgm:presLayoutVars>
      </dgm:prSet>
      <dgm:spPr/>
      <dgm:t>
        <a:bodyPr/>
        <a:lstStyle/>
        <a:p>
          <a:endParaRPr lang="ru-RU"/>
        </a:p>
      </dgm:t>
    </dgm:pt>
    <dgm:pt modelId="{7619B093-7574-414A-9750-7F6FEC682B1F}" type="pres">
      <dgm:prSet presAssocID="{F05D426A-1A0B-4AFE-88CD-D9B6358F576D}" presName="node" presStyleLbl="node1" presStyleIdx="0" presStyleCnt="5" custLinFactY="86593" custLinFactNeighborX="-9209" custLinFactNeighborY="100000">
        <dgm:presLayoutVars>
          <dgm:bulletEnabled val="1"/>
        </dgm:presLayoutVars>
      </dgm:prSet>
      <dgm:spPr/>
      <dgm:t>
        <a:bodyPr/>
        <a:lstStyle/>
        <a:p>
          <a:endParaRPr lang="ru-RU"/>
        </a:p>
      </dgm:t>
    </dgm:pt>
    <dgm:pt modelId="{EEF02868-FCBA-4881-A9CB-12CAEC4EE4D9}" type="pres">
      <dgm:prSet presAssocID="{2AB2FDA0-F95F-4AE2-911E-D7B96A13C49C}" presName="sibTrans" presStyleCnt="0"/>
      <dgm:spPr/>
    </dgm:pt>
    <dgm:pt modelId="{6F7DD816-ACA4-4467-86DC-894E2D8914B2}" type="pres">
      <dgm:prSet presAssocID="{6575215F-7443-4E32-89DD-D3218544B201}" presName="node" presStyleLbl="node1" presStyleIdx="1" presStyleCnt="5" custLinFactY="83001" custLinFactNeighborX="3620" custLinFactNeighborY="100000">
        <dgm:presLayoutVars>
          <dgm:bulletEnabled val="1"/>
        </dgm:presLayoutVars>
      </dgm:prSet>
      <dgm:spPr/>
      <dgm:t>
        <a:bodyPr/>
        <a:lstStyle/>
        <a:p>
          <a:endParaRPr lang="ru-RU"/>
        </a:p>
      </dgm:t>
    </dgm:pt>
    <dgm:pt modelId="{03A45CCA-A7AD-4FA5-A955-DC4A94637FF8}" type="pres">
      <dgm:prSet presAssocID="{1BBF57A0-AA92-4C2E-B820-8F4B86C2C310}" presName="sibTrans" presStyleCnt="0"/>
      <dgm:spPr/>
    </dgm:pt>
    <dgm:pt modelId="{50DBF545-C50A-43D0-A1FE-0A2C5BF7D45F}" type="pres">
      <dgm:prSet presAssocID="{5E5EF536-1294-4D4F-8560-BC8B15FE40C4}" presName="node" presStyleLbl="node1" presStyleIdx="2" presStyleCnt="5" custLinFactNeighborX="-9209" custLinFactNeighborY="-37818">
        <dgm:presLayoutVars>
          <dgm:bulletEnabled val="1"/>
        </dgm:presLayoutVars>
      </dgm:prSet>
      <dgm:spPr/>
      <dgm:t>
        <a:bodyPr/>
        <a:lstStyle/>
        <a:p>
          <a:endParaRPr lang="ru-RU"/>
        </a:p>
      </dgm:t>
    </dgm:pt>
    <dgm:pt modelId="{E102B9E3-33CD-40C1-B850-D597B2E03F20}" type="pres">
      <dgm:prSet presAssocID="{BC3B1E74-B9AF-4089-B3D9-7433EAEA7F11}" presName="sibTrans" presStyleCnt="0"/>
      <dgm:spPr/>
    </dgm:pt>
    <dgm:pt modelId="{6830C807-71E4-4E8A-9813-1E3C24B24182}" type="pres">
      <dgm:prSet presAssocID="{C8026821-4431-4F44-8B14-7CEAA4A7F0EA}" presName="node" presStyleLbl="node1" presStyleIdx="3" presStyleCnt="5" custLinFactNeighborX="1465" custLinFactNeighborY="-41409">
        <dgm:presLayoutVars>
          <dgm:bulletEnabled val="1"/>
        </dgm:presLayoutVars>
      </dgm:prSet>
      <dgm:spPr/>
      <dgm:t>
        <a:bodyPr/>
        <a:lstStyle/>
        <a:p>
          <a:endParaRPr lang="ru-RU"/>
        </a:p>
      </dgm:t>
    </dgm:pt>
    <dgm:pt modelId="{067A5FC1-758A-486F-81B9-BAB757568F67}" type="pres">
      <dgm:prSet presAssocID="{9F4ADD2C-4FC7-454C-A600-DAD47C077F8C}" presName="sibTrans" presStyleCnt="0"/>
      <dgm:spPr/>
    </dgm:pt>
    <dgm:pt modelId="{B5AB3A6C-DD72-454F-992C-04DBBB9C9605}" type="pres">
      <dgm:prSet presAssocID="{1A94027A-874B-43DB-BAA3-50836B95514A}" presName="node" presStyleLbl="node1" presStyleIdx="4" presStyleCnt="5" custScaleX="155815" custScaleY="60840" custLinFactY="-100000" custLinFactNeighborX="-3861" custLinFactNeighborY="-128248">
        <dgm:presLayoutVars>
          <dgm:bulletEnabled val="1"/>
        </dgm:presLayoutVars>
      </dgm:prSet>
      <dgm:spPr/>
      <dgm:t>
        <a:bodyPr/>
        <a:lstStyle/>
        <a:p>
          <a:endParaRPr lang="ru-RU"/>
        </a:p>
      </dgm:t>
    </dgm:pt>
  </dgm:ptLst>
  <dgm:cxnLst>
    <dgm:cxn modelId="{A1E96BB7-E1EA-47BB-A1CC-57F68ED7E551}" type="presOf" srcId="{6575215F-7443-4E32-89DD-D3218544B201}" destId="{6F7DD816-ACA4-4467-86DC-894E2D8914B2}" srcOrd="0" destOrd="0" presId="urn:microsoft.com/office/officeart/2005/8/layout/default"/>
    <dgm:cxn modelId="{23841559-9D84-4A17-A64A-72F594374ECC}" srcId="{CDF92EE4-35F4-4E59-AD5D-86638E62A3EE}" destId="{5E5EF536-1294-4D4F-8560-BC8B15FE40C4}" srcOrd="2" destOrd="0" parTransId="{1D2A2390-88AE-449F-9206-A99B19D46560}" sibTransId="{BC3B1E74-B9AF-4089-B3D9-7433EAEA7F11}"/>
    <dgm:cxn modelId="{2CE977BA-0DC8-44A8-8C60-4E67A1648F72}" type="presOf" srcId="{F05D426A-1A0B-4AFE-88CD-D9B6358F576D}" destId="{7619B093-7574-414A-9750-7F6FEC682B1F}" srcOrd="0" destOrd="0" presId="urn:microsoft.com/office/officeart/2005/8/layout/default"/>
    <dgm:cxn modelId="{61CA567D-C26D-4D3B-8EFB-9BDE42288629}" srcId="{CDF92EE4-35F4-4E59-AD5D-86638E62A3EE}" destId="{C8026821-4431-4F44-8B14-7CEAA4A7F0EA}" srcOrd="3" destOrd="0" parTransId="{45E3888D-B44A-45DA-A89F-7770B5CDE24E}" sibTransId="{9F4ADD2C-4FC7-454C-A600-DAD47C077F8C}"/>
    <dgm:cxn modelId="{B7214838-F0B1-4DD0-8A57-795DEE3D2866}" type="presOf" srcId="{1A94027A-874B-43DB-BAA3-50836B95514A}" destId="{B5AB3A6C-DD72-454F-992C-04DBBB9C9605}" srcOrd="0" destOrd="0" presId="urn:microsoft.com/office/officeart/2005/8/layout/default"/>
    <dgm:cxn modelId="{7127B140-4B96-4734-AAC0-8045E1E08A0E}" srcId="{CDF92EE4-35F4-4E59-AD5D-86638E62A3EE}" destId="{F05D426A-1A0B-4AFE-88CD-D9B6358F576D}" srcOrd="0" destOrd="0" parTransId="{BDC31561-321A-4504-813A-062C710D60BE}" sibTransId="{2AB2FDA0-F95F-4AE2-911E-D7B96A13C49C}"/>
    <dgm:cxn modelId="{71871A15-16DE-42A2-8505-FB1C76D2B5A2}" srcId="{CDF92EE4-35F4-4E59-AD5D-86638E62A3EE}" destId="{1A94027A-874B-43DB-BAA3-50836B95514A}" srcOrd="4" destOrd="0" parTransId="{DC4C56B0-A613-40E8-A434-470AAD5486E9}" sibTransId="{15A6FB0A-8B17-4E65-B260-682CF3F5DD8E}"/>
    <dgm:cxn modelId="{D8AF3279-BE65-4BF5-87B3-882B4D03C8E6}" type="presOf" srcId="{C8026821-4431-4F44-8B14-7CEAA4A7F0EA}" destId="{6830C807-71E4-4E8A-9813-1E3C24B24182}" srcOrd="0" destOrd="0" presId="urn:microsoft.com/office/officeart/2005/8/layout/default"/>
    <dgm:cxn modelId="{02FE154F-D36F-40ED-9E04-E64724CAD52E}" srcId="{CDF92EE4-35F4-4E59-AD5D-86638E62A3EE}" destId="{6575215F-7443-4E32-89DD-D3218544B201}" srcOrd="1" destOrd="0" parTransId="{098CD687-6B26-4754-85D8-604B8CCA1ACF}" sibTransId="{1BBF57A0-AA92-4C2E-B820-8F4B86C2C310}"/>
    <dgm:cxn modelId="{02FB1651-3EDE-47B3-904B-1AE5312876E0}" type="presOf" srcId="{CDF92EE4-35F4-4E59-AD5D-86638E62A3EE}" destId="{29D6F240-698D-425F-B216-8DF35A3491EA}" srcOrd="0" destOrd="0" presId="urn:microsoft.com/office/officeart/2005/8/layout/default"/>
    <dgm:cxn modelId="{52768C34-F6F6-4B3C-878F-3D9C79E6120E}" type="presOf" srcId="{5E5EF536-1294-4D4F-8560-BC8B15FE40C4}" destId="{50DBF545-C50A-43D0-A1FE-0A2C5BF7D45F}" srcOrd="0" destOrd="0" presId="urn:microsoft.com/office/officeart/2005/8/layout/default"/>
    <dgm:cxn modelId="{88859D09-6AA4-487E-BE5C-3F33C6BFB1BE}" type="presParOf" srcId="{29D6F240-698D-425F-B216-8DF35A3491EA}" destId="{7619B093-7574-414A-9750-7F6FEC682B1F}" srcOrd="0" destOrd="0" presId="urn:microsoft.com/office/officeart/2005/8/layout/default"/>
    <dgm:cxn modelId="{EE91535D-C8B9-4BC8-B0F2-0070EF24C63E}" type="presParOf" srcId="{29D6F240-698D-425F-B216-8DF35A3491EA}" destId="{EEF02868-FCBA-4881-A9CB-12CAEC4EE4D9}" srcOrd="1" destOrd="0" presId="urn:microsoft.com/office/officeart/2005/8/layout/default"/>
    <dgm:cxn modelId="{472C2EBA-1721-49C9-A6C8-89B7B42DA0CB}" type="presParOf" srcId="{29D6F240-698D-425F-B216-8DF35A3491EA}" destId="{6F7DD816-ACA4-4467-86DC-894E2D8914B2}" srcOrd="2" destOrd="0" presId="urn:microsoft.com/office/officeart/2005/8/layout/default"/>
    <dgm:cxn modelId="{C110BFF0-B41F-4E33-B8AC-411B532033AF}" type="presParOf" srcId="{29D6F240-698D-425F-B216-8DF35A3491EA}" destId="{03A45CCA-A7AD-4FA5-A955-DC4A94637FF8}" srcOrd="3" destOrd="0" presId="urn:microsoft.com/office/officeart/2005/8/layout/default"/>
    <dgm:cxn modelId="{BF1926DF-39A7-4BC6-969C-83C8C3DE8134}" type="presParOf" srcId="{29D6F240-698D-425F-B216-8DF35A3491EA}" destId="{50DBF545-C50A-43D0-A1FE-0A2C5BF7D45F}" srcOrd="4" destOrd="0" presId="urn:microsoft.com/office/officeart/2005/8/layout/default"/>
    <dgm:cxn modelId="{021A9A59-AAF4-4697-A42A-BD0D2CD544D2}" type="presParOf" srcId="{29D6F240-698D-425F-B216-8DF35A3491EA}" destId="{E102B9E3-33CD-40C1-B850-D597B2E03F20}" srcOrd="5" destOrd="0" presId="urn:microsoft.com/office/officeart/2005/8/layout/default"/>
    <dgm:cxn modelId="{EFB44885-280E-43A0-B64D-4D232CEC0098}" type="presParOf" srcId="{29D6F240-698D-425F-B216-8DF35A3491EA}" destId="{6830C807-71E4-4E8A-9813-1E3C24B24182}" srcOrd="6" destOrd="0" presId="urn:microsoft.com/office/officeart/2005/8/layout/default"/>
    <dgm:cxn modelId="{6EC058C5-5B2F-42C8-BC97-FCAD744114A1}" type="presParOf" srcId="{29D6F240-698D-425F-B216-8DF35A3491EA}" destId="{067A5FC1-758A-486F-81B9-BAB757568F67}" srcOrd="7" destOrd="0" presId="urn:microsoft.com/office/officeart/2005/8/layout/default"/>
    <dgm:cxn modelId="{1E1BF762-A5A1-4E09-92B9-F771DE011384}" type="presParOf" srcId="{29D6F240-698D-425F-B216-8DF35A3491EA}" destId="{B5AB3A6C-DD72-454F-992C-04DBBB9C960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Группа 1"/>
      <dsp:cNvGrpSpPr/>
    </dsp:nvGrpSpPr>
    <dsp:grpSpPr>
      <a:xfrm>
        <a:off x="0" y="0"/>
        <a:ext cx="8229600" cy="4525963"/>
        <a:chOff x="0" y="0"/>
        <a:chExt cx="8229600" cy="4525963"/>
      </a:xfrm>
    </dsp:grpSpPr>
    <dsp:sp modelId="{904806C4-988D-4889-A76C-1A5343FD4FD6}">
      <dsp:nvSpPr>
        <dsp:cNvPr id="5" name="Полилиния 4"/>
        <dsp:cNvSpPr/>
      </dsp:nvSpPr>
      <dsp:spPr bwMode="white">
        <a:xfrm>
          <a:off x="2731503" y="1413048"/>
          <a:ext cx="738785" cy="50648"/>
        </a:xfrm>
        <a:custGeom>
          <a:avLst/>
          <a:gdLst/>
          <a:ahLst/>
          <a:cxnLst/>
          <a:pathLst>
            <a:path w="1163" h="80">
              <a:moveTo>
                <a:pt x="166" y="446"/>
              </a:moveTo>
              <a:lnTo>
                <a:pt x="998" y="-367"/>
              </a:lnTo>
            </a:path>
          </a:pathLst>
        </a:custGeom>
      </dsp:spPr>
      <dsp:style>
        <a:lnRef idx="2">
          <a:schemeClr val="accent1">
            <a:shade val="60000"/>
          </a:schemeClr>
        </a:lnRef>
        <a:fillRef idx="0">
          <a:schemeClr val="accent1"/>
        </a:fillRef>
        <a:effectRef idx="0">
          <a:scrgbClr r="0" g="0" b="0"/>
        </a:effectRef>
        <a:fontRef idx="minor"/>
      </dsp:style>
      <dsp:txXfrm>
        <a:off x="2731503" y="1413048"/>
        <a:ext cx="738785" cy="50648"/>
      </dsp:txXfrm>
    </dsp:sp>
    <dsp:sp modelId="{14EB7943-01A3-4EAF-B4DA-A8A1BE06CD77}">
      <dsp:nvSpPr>
        <dsp:cNvPr id="8" name="Полилиния 7"/>
        <dsp:cNvSpPr/>
      </dsp:nvSpPr>
      <dsp:spPr bwMode="white">
        <a:xfrm>
          <a:off x="3067512" y="2237658"/>
          <a:ext cx="519965" cy="50648"/>
        </a:xfrm>
        <a:custGeom>
          <a:avLst/>
          <a:gdLst/>
          <a:ahLst/>
          <a:cxnLst/>
          <a:pathLst>
            <a:path w="819" h="80">
              <a:moveTo>
                <a:pt x="0" y="40"/>
              </a:moveTo>
              <a:lnTo>
                <a:pt x="819" y="40"/>
              </a:lnTo>
            </a:path>
          </a:pathLst>
        </a:custGeom>
      </dsp:spPr>
      <dsp:style>
        <a:lnRef idx="2">
          <a:schemeClr val="accent1">
            <a:shade val="60000"/>
          </a:schemeClr>
        </a:lnRef>
        <a:fillRef idx="0">
          <a:schemeClr val="accent1"/>
        </a:fillRef>
        <a:effectRef idx="0">
          <a:scrgbClr r="0" g="0" b="0"/>
        </a:effectRef>
        <a:fontRef idx="minor"/>
      </dsp:style>
      <dsp:txXfrm>
        <a:off x="3067512" y="2237658"/>
        <a:ext cx="519965" cy="50648"/>
      </dsp:txXfrm>
    </dsp:sp>
    <dsp:sp modelId="{7096EBD1-0CD9-4B5A-B88E-831848CE6BF9}">
      <dsp:nvSpPr>
        <dsp:cNvPr id="11" name="Полилиния 10"/>
        <dsp:cNvSpPr/>
      </dsp:nvSpPr>
      <dsp:spPr bwMode="white">
        <a:xfrm>
          <a:off x="2731503" y="3062267"/>
          <a:ext cx="738785" cy="50648"/>
        </a:xfrm>
        <a:custGeom>
          <a:avLst/>
          <a:gdLst/>
          <a:ahLst/>
          <a:cxnLst/>
          <a:pathLst>
            <a:path w="1163" h="80">
              <a:moveTo>
                <a:pt x="166" y="-367"/>
              </a:moveTo>
              <a:lnTo>
                <a:pt x="998" y="446"/>
              </a:lnTo>
            </a:path>
          </a:pathLst>
        </a:custGeom>
      </dsp:spPr>
      <dsp:style>
        <a:lnRef idx="2">
          <a:schemeClr val="accent1">
            <a:shade val="60000"/>
          </a:schemeClr>
        </a:lnRef>
        <a:fillRef idx="0">
          <a:schemeClr val="accent1"/>
        </a:fillRef>
        <a:effectRef idx="0">
          <a:scrgbClr r="0" g="0" b="0"/>
        </a:effectRef>
        <a:fontRef idx="minor"/>
      </dsp:style>
      <dsp:txXfrm>
        <a:off x="2731503" y="3062267"/>
        <a:ext cx="738785" cy="50648"/>
      </dsp:txXfrm>
    </dsp:sp>
    <dsp:sp modelId="{52CA42D7-A31E-43D4-9602-18E389417D00}">
      <dsp:nvSpPr>
        <dsp:cNvPr id="4" name="Овал 3"/>
        <dsp:cNvSpPr/>
      </dsp:nvSpPr>
      <dsp:spPr bwMode="white">
        <a:xfrm>
          <a:off x="1099247" y="1105179"/>
          <a:ext cx="2315606" cy="2315606"/>
        </a:xfrm>
        <a:prstGeom prst="ellipse">
          <a:avLst/>
        </a:prstGeom>
      </dsp:spPr>
      <dsp:style>
        <a:lnRef idx="2">
          <a:schemeClr val="lt1"/>
        </a:lnRef>
        <a:fillRef idx="1">
          <a:schemeClr val="accent1"/>
        </a:fillRef>
        <a:effectRef idx="0">
          <a:scrgbClr r="0" g="0" b="0"/>
        </a:effectRef>
        <a:fontRef idx="minor">
          <a:schemeClr val="lt1"/>
        </a:fontRef>
      </dsp:style>
      <dsp:txXfrm>
        <a:off x="1099247" y="1105179"/>
        <a:ext cx="2315606" cy="2315606"/>
      </dsp:txXfrm>
    </dsp:sp>
    <dsp:sp modelId="{A44EBBC4-3E5A-4032-955B-4DD586881366}">
      <dsp:nvSpPr>
        <dsp:cNvPr id="6" name="Овал 5"/>
        <dsp:cNvSpPr/>
      </dsp:nvSpPr>
      <dsp:spPr bwMode="white">
        <a:xfrm>
          <a:off x="3167252" y="0"/>
          <a:ext cx="1389363" cy="1389363"/>
        </a:xfrm>
        <a:prstGeom prst="ellipse">
          <a:avLst/>
        </a:prstGeom>
      </dsp:spPr>
      <dsp:style>
        <a:lnRef idx="2">
          <a:schemeClr val="lt1"/>
        </a:lnRef>
        <a:fillRef idx="1">
          <a:schemeClr val="accent1"/>
        </a:fillRef>
        <a:effectRef idx="0">
          <a:scrgbClr r="0" g="0" b="0"/>
        </a:effectRef>
        <a:fontRef idx="minor">
          <a:schemeClr val="lt1"/>
        </a:fontRef>
      </dsp:style>
      <dsp:txBody>
        <a:bodyPr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ru-RU"/>
        </a:p>
      </dsp:txBody>
      <dsp:txXfrm>
        <a:off x="3167252" y="0"/>
        <a:ext cx="1389363" cy="1389363"/>
      </dsp:txXfrm>
    </dsp:sp>
    <dsp:sp modelId="{47C86E96-031A-49E2-A10F-1DFD14E05CD1}">
      <dsp:nvSpPr>
        <dsp:cNvPr id="7" name="Прямоугольник 6"/>
        <dsp:cNvSpPr/>
      </dsp:nvSpPr>
      <dsp:spPr bwMode="white">
        <a:xfrm>
          <a:off x="4695552" y="0"/>
          <a:ext cx="2084045" cy="1389363"/>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ctr"/>
        <a:lstStyle>
          <a:lvl1pPr algn="l">
            <a:defRPr sz="65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pPr lvl="1">
            <a:lnSpc>
              <a:spcPct val="100000"/>
            </a:lnSpc>
            <a:spcBef>
              <a:spcPct val="0"/>
            </a:spcBef>
            <a:spcAft>
              <a:spcPct val="15000"/>
            </a:spcAft>
            <a:buChar char="•"/>
          </a:pPr>
          <a:endParaRPr lang="ru-RU">
            <a:solidFill>
              <a:schemeClr val="tx1"/>
            </a:solidFill>
          </a:endParaRPr>
        </a:p>
        <a:p>
          <a:pPr lvl="1">
            <a:lnSpc>
              <a:spcPct val="100000"/>
            </a:lnSpc>
            <a:spcBef>
              <a:spcPct val="0"/>
            </a:spcBef>
            <a:spcAft>
              <a:spcPct val="15000"/>
            </a:spcAft>
            <a:buChar char="•"/>
          </a:pPr>
          <a:endParaRPr lang="ru-RU">
            <a:solidFill>
              <a:schemeClr val="tx1"/>
            </a:solidFill>
          </a:endParaRPr>
        </a:p>
      </dsp:txBody>
      <dsp:txXfrm>
        <a:off x="4695552" y="0"/>
        <a:ext cx="2084045" cy="1389363"/>
      </dsp:txXfrm>
    </dsp:sp>
    <dsp:sp modelId="{4A4EF55B-0936-447B-89F1-1782C9C40BB6}">
      <dsp:nvSpPr>
        <dsp:cNvPr id="9" name="Овал 8"/>
        <dsp:cNvSpPr/>
      </dsp:nvSpPr>
      <dsp:spPr bwMode="white">
        <a:xfrm>
          <a:off x="3587477" y="1568300"/>
          <a:ext cx="1389363" cy="1389363"/>
        </a:xfrm>
        <a:prstGeom prst="ellipse">
          <a:avLst/>
        </a:prstGeom>
      </dsp:spPr>
      <dsp:style>
        <a:lnRef idx="2">
          <a:schemeClr val="lt1"/>
        </a:lnRef>
        <a:fillRef idx="1">
          <a:schemeClr val="accent1"/>
        </a:fillRef>
        <a:effectRef idx="0">
          <a:scrgbClr r="0" g="0" b="0"/>
        </a:effectRef>
        <a:fontRef idx="minor">
          <a:schemeClr val="lt1"/>
        </a:fontRef>
      </dsp:style>
      <dsp:txBody>
        <a:bodyPr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ru-RU"/>
        </a:p>
      </dsp:txBody>
      <dsp:txXfrm>
        <a:off x="3587477" y="1568300"/>
        <a:ext cx="1389363" cy="1389363"/>
      </dsp:txXfrm>
    </dsp:sp>
    <dsp:sp modelId="{D1FCCDBB-1388-456C-B829-4D79335F1766}">
      <dsp:nvSpPr>
        <dsp:cNvPr id="10" name="Прямоугольник 9"/>
        <dsp:cNvSpPr/>
      </dsp:nvSpPr>
      <dsp:spPr bwMode="white">
        <a:xfrm>
          <a:off x="5115776" y="1568300"/>
          <a:ext cx="2084045" cy="1389363"/>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ctr"/>
        <a:lstStyle>
          <a:lvl1pPr algn="l">
            <a:defRPr sz="65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pPr lvl="1">
            <a:lnSpc>
              <a:spcPct val="100000"/>
            </a:lnSpc>
            <a:spcBef>
              <a:spcPct val="0"/>
            </a:spcBef>
            <a:spcAft>
              <a:spcPct val="15000"/>
            </a:spcAft>
            <a:buChar char="•"/>
          </a:pPr>
          <a:endParaRPr lang="ru-RU">
            <a:solidFill>
              <a:schemeClr val="tx1"/>
            </a:solidFill>
          </a:endParaRPr>
        </a:p>
        <a:p>
          <a:pPr lvl="1">
            <a:lnSpc>
              <a:spcPct val="100000"/>
            </a:lnSpc>
            <a:spcBef>
              <a:spcPct val="0"/>
            </a:spcBef>
            <a:spcAft>
              <a:spcPct val="15000"/>
            </a:spcAft>
            <a:buChar char="•"/>
          </a:pPr>
          <a:endParaRPr lang="ru-RU">
            <a:solidFill>
              <a:schemeClr val="tx1"/>
            </a:solidFill>
          </a:endParaRPr>
        </a:p>
      </dsp:txBody>
      <dsp:txXfrm>
        <a:off x="5115776" y="1568300"/>
        <a:ext cx="2084045" cy="1389363"/>
      </dsp:txXfrm>
    </dsp:sp>
    <dsp:sp modelId="{55C9BCC4-BBF3-41BC-A69B-ADD3A1C372F7}">
      <dsp:nvSpPr>
        <dsp:cNvPr id="12" name="Овал 11"/>
        <dsp:cNvSpPr/>
      </dsp:nvSpPr>
      <dsp:spPr bwMode="white">
        <a:xfrm>
          <a:off x="3167252" y="3136600"/>
          <a:ext cx="1389363" cy="1389363"/>
        </a:xfrm>
        <a:prstGeom prst="ellipse">
          <a:avLst/>
        </a:prstGeom>
      </dsp:spPr>
      <dsp:style>
        <a:lnRef idx="2">
          <a:schemeClr val="lt1"/>
        </a:lnRef>
        <a:fillRef idx="1">
          <a:schemeClr val="accent1"/>
        </a:fillRef>
        <a:effectRef idx="0">
          <a:scrgbClr r="0" g="0" b="0"/>
        </a:effectRef>
        <a:fontRef idx="minor">
          <a:schemeClr val="lt1"/>
        </a:fontRef>
      </dsp:style>
      <dsp:txBody>
        <a:bodyPr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ru-RU"/>
        </a:p>
      </dsp:txBody>
      <dsp:txXfrm>
        <a:off x="3167252" y="3136600"/>
        <a:ext cx="1389363" cy="1389363"/>
      </dsp:txXfrm>
    </dsp:sp>
    <dsp:sp modelId="{ECAF93F8-F7CC-4FAD-A157-62841425E459}">
      <dsp:nvSpPr>
        <dsp:cNvPr id="13" name="Прямоугольник 12"/>
        <dsp:cNvSpPr/>
      </dsp:nvSpPr>
      <dsp:spPr bwMode="white">
        <a:xfrm>
          <a:off x="4695552" y="3136600"/>
          <a:ext cx="2084045" cy="1389363"/>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ctr"/>
        <a:lstStyle>
          <a:lvl1pPr algn="l">
            <a:defRPr sz="65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pPr lvl="1">
            <a:lnSpc>
              <a:spcPct val="100000"/>
            </a:lnSpc>
            <a:spcBef>
              <a:spcPct val="0"/>
            </a:spcBef>
            <a:spcAft>
              <a:spcPct val="15000"/>
            </a:spcAft>
            <a:buChar char="•"/>
          </a:pPr>
          <a:endParaRPr lang="ru-RU">
            <a:solidFill>
              <a:schemeClr val="tx1"/>
            </a:solidFill>
          </a:endParaRPr>
        </a:p>
        <a:p>
          <a:pPr lvl="1">
            <a:lnSpc>
              <a:spcPct val="100000"/>
            </a:lnSpc>
            <a:spcBef>
              <a:spcPct val="0"/>
            </a:spcBef>
            <a:spcAft>
              <a:spcPct val="15000"/>
            </a:spcAft>
            <a:buChar char="•"/>
          </a:pPr>
          <a:endParaRPr lang="ru-RU">
            <a:solidFill>
              <a:schemeClr val="tx1"/>
            </a:solidFill>
          </a:endParaRPr>
        </a:p>
      </dsp:txBody>
      <dsp:txXfrm>
        <a:off x="4695552" y="3136600"/>
        <a:ext cx="2084045" cy="1389363"/>
      </dsp:txXfrm>
    </dsp:sp>
    <dsp:sp modelId="{98BA66B4-1919-452B-9936-CBC927EACDC9}">
      <dsp:nvSpPr>
        <dsp:cNvPr id="3" name="Овал 2" hidden="1"/>
        <dsp:cNvSpPr/>
      </dsp:nvSpPr>
      <dsp:spPr>
        <a:xfrm>
          <a:off x="1446587" y="1452519"/>
          <a:ext cx="1620924" cy="1620924"/>
        </a:xfrm>
        <a:prstGeom prst="ellipse">
          <a:avLst/>
        </a:prstGeom>
      </dsp:spPr>
      <dsp:txXfrm>
        <a:off x="1446587" y="1452519"/>
        <a:ext cx="1620924" cy="162092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3165A9-2634-4793-B0C1-86CED0637EC5}">
      <dsp:nvSpPr>
        <dsp:cNvPr id="0" name=""/>
        <dsp:cNvSpPr/>
      </dsp:nvSpPr>
      <dsp:spPr>
        <a:xfrm>
          <a:off x="1277368" y="0"/>
          <a:ext cx="5907805" cy="2728261"/>
        </a:xfrm>
        <a:prstGeom prst="ellipse">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ru-RU" sz="3900" b="1" kern="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«Социально-коммуникативное развитие»</a:t>
          </a:r>
          <a:endParaRPr lang="ru-RU" sz="3900" kern="1200" dirty="0">
            <a:solidFill>
              <a:schemeClr val="bg1"/>
            </a:solidFill>
            <a:effectLst>
              <a:outerShdw blurRad="38100" dist="38100" dir="2700000" algn="tl">
                <a:srgbClr val="000000">
                  <a:alpha val="43137"/>
                </a:srgbClr>
              </a:outerShdw>
            </a:effectLst>
          </a:endParaRPr>
        </a:p>
      </dsp:txBody>
      <dsp:txXfrm>
        <a:off x="1277368" y="0"/>
        <a:ext cx="5907805" cy="2728261"/>
      </dsp:txXfrm>
    </dsp:sp>
    <dsp:sp modelId="{D3152CC1-F4BB-4AD8-8A39-B32CF34212BC}">
      <dsp:nvSpPr>
        <dsp:cNvPr id="0" name=""/>
        <dsp:cNvSpPr/>
      </dsp:nvSpPr>
      <dsp:spPr>
        <a:xfrm rot="17916157">
          <a:off x="1239162" y="2659478"/>
          <a:ext cx="1216304" cy="615698"/>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EF59691-1740-4755-A938-F7648C874F98}">
      <dsp:nvSpPr>
        <dsp:cNvPr id="0" name=""/>
        <dsp:cNvSpPr/>
      </dsp:nvSpPr>
      <dsp:spPr>
        <a:xfrm>
          <a:off x="285755" y="3643347"/>
          <a:ext cx="3482693" cy="2073479"/>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ru-RU" sz="2900" b="1" kern="1200" dirty="0" smtClean="0">
              <a:solidFill>
                <a:schemeClr val="accent4">
                  <a:lumMod val="50000"/>
                </a:schemeClr>
              </a:solidFill>
              <a:latin typeface="Times New Roman" pitchFamily="18" charset="0"/>
              <a:cs typeface="Times New Roman" pitchFamily="18" charset="0"/>
            </a:rPr>
            <a:t>Формирование основ безопасности</a:t>
          </a:r>
          <a:endParaRPr lang="ru-RU" sz="2900" kern="1200" dirty="0">
            <a:solidFill>
              <a:schemeClr val="accent4">
                <a:lumMod val="50000"/>
              </a:schemeClr>
            </a:solidFill>
          </a:endParaRPr>
        </a:p>
      </dsp:txBody>
      <dsp:txXfrm>
        <a:off x="285755" y="3643347"/>
        <a:ext cx="3482693" cy="2073479"/>
      </dsp:txXfrm>
    </dsp:sp>
    <dsp:sp modelId="{6C8A2C92-39A5-4AD2-94E1-E3007FF6EE24}">
      <dsp:nvSpPr>
        <dsp:cNvPr id="0" name=""/>
        <dsp:cNvSpPr/>
      </dsp:nvSpPr>
      <dsp:spPr>
        <a:xfrm rot="3119393" flipH="1">
          <a:off x="6183984" y="2709322"/>
          <a:ext cx="1359181" cy="583788"/>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BB7E6F41-7901-4A4E-93BA-ECC4E68E827B}">
      <dsp:nvSpPr>
        <dsp:cNvPr id="0" name=""/>
        <dsp:cNvSpPr/>
      </dsp:nvSpPr>
      <dsp:spPr>
        <a:xfrm>
          <a:off x="5072107" y="3643361"/>
          <a:ext cx="3465794" cy="2073479"/>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accent2">
                  <a:lumMod val="50000"/>
                </a:schemeClr>
              </a:solidFill>
              <a:latin typeface="Times New Roman" pitchFamily="18" charset="0"/>
              <a:cs typeface="Times New Roman" pitchFamily="18" charset="0"/>
            </a:rPr>
            <a:t>Формирование основ безопасного поведения в быту, социуме и природе</a:t>
          </a:r>
          <a:endParaRPr lang="ru-RU" sz="2800" kern="1200" dirty="0">
            <a:solidFill>
              <a:schemeClr val="accent2">
                <a:lumMod val="50000"/>
              </a:schemeClr>
            </a:solidFill>
          </a:endParaRPr>
        </a:p>
      </dsp:txBody>
      <dsp:txXfrm>
        <a:off x="5072107" y="3643361"/>
        <a:ext cx="3465794" cy="2073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Группа 1"/>
      <dsp:cNvGrpSpPr/>
    </dsp:nvGrpSpPr>
    <dsp:grpSpPr>
      <a:xfrm>
        <a:off x="0" y="0"/>
        <a:ext cx="7500990" cy="4929222"/>
        <a:chOff x="0" y="0"/>
        <a:chExt cx="7500990" cy="4929222"/>
      </a:xfrm>
    </dsp:grpSpPr>
    <dsp:sp modelId="{F2D2DC81-D347-4D1A-9E3D-8CE903461016}">
      <dsp:nvSpPr>
        <dsp:cNvPr id="3" name="Прямоугольник с одним скругленным углом 2"/>
        <dsp:cNvSpPr/>
      </dsp:nvSpPr>
      <dsp:spPr bwMode="white">
        <a:xfrm rot="16200000">
          <a:off x="642942" y="-642942"/>
          <a:ext cx="2464611" cy="3750495"/>
        </a:xfrm>
        <a:prstGeom prst="round1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2"/>
        </a:lnRef>
        <a:fillRef idx="2">
          <a:schemeClr val="accent2"/>
        </a:fillRef>
        <a:effectRef idx="1">
          <a:schemeClr val="accent2"/>
        </a:effectRef>
        <a:fontRef idx="minor">
          <a:schemeClr val="dk1"/>
        </a:fontRef>
      </dsp:style>
      <dsp:txBody>
        <a:bodyPr rot="5400000" lIns="128016" tIns="128016" rIns="128016" bIns="128016"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ru-RU"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педсовет</a:t>
          </a:r>
          <a:endParaRPr lang="ru-RU" dirty="0">
            <a:solidFill>
              <a:srgbClr val="C00000"/>
            </a:solidFill>
            <a:effectLst>
              <a:outerShdw blurRad="38100" dist="38100" dir="2700000" algn="tl">
                <a:srgbClr val="000000">
                  <a:alpha val="43137"/>
                </a:srgbClr>
              </a:outerShdw>
            </a:effectLst>
          </a:endParaRPr>
        </a:p>
      </dsp:txBody>
      <dsp:txXfrm rot="16200000">
        <a:off x="642942" y="-642942"/>
        <a:ext cx="2464611" cy="3750495"/>
      </dsp:txXfrm>
    </dsp:sp>
    <dsp:sp modelId="{395A243E-007A-4129-8DAA-DA938559F79C}">
      <dsp:nvSpPr>
        <dsp:cNvPr id="4" name="Прямоугольник с одним скругленным углом 3"/>
        <dsp:cNvSpPr/>
      </dsp:nvSpPr>
      <dsp:spPr bwMode="white">
        <a:xfrm>
          <a:off x="3750495" y="0"/>
          <a:ext cx="3750495" cy="2464611"/>
        </a:xfrm>
        <a:prstGeom prst="round1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1"/>
        </a:lnRef>
        <a:fillRef idx="2">
          <a:schemeClr val="accent1"/>
        </a:fillRef>
        <a:effectRef idx="1">
          <a:schemeClr val="accent1"/>
        </a:effectRef>
        <a:fontRef idx="minor">
          <a:schemeClr val="dk1"/>
        </a:fontRef>
      </dsp:style>
      <dsp:txBody>
        <a:bodyPr lIns="128016" tIns="128016" rIns="128016" bIns="128016"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ru-RU"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диспут</a:t>
          </a:r>
          <a:endParaRPr lang="ru-RU" dirty="0">
            <a:solidFill>
              <a:srgbClr val="7030A0"/>
            </a:solidFill>
            <a:effectLst>
              <a:outerShdw blurRad="38100" dist="38100" dir="2700000" algn="tl">
                <a:srgbClr val="000000">
                  <a:alpha val="43137"/>
                </a:srgbClr>
              </a:outerShdw>
            </a:effectLst>
          </a:endParaRPr>
        </a:p>
      </dsp:txBody>
      <dsp:txXfrm>
        <a:off x="3750495" y="0"/>
        <a:ext cx="3750495" cy="2464611"/>
      </dsp:txXfrm>
    </dsp:sp>
    <dsp:sp modelId="{D750B81D-29DB-4C28-9A3B-A474C71D0A3C}">
      <dsp:nvSpPr>
        <dsp:cNvPr id="5" name="Прямоугольник с одним скругленным углом 4"/>
        <dsp:cNvSpPr/>
      </dsp:nvSpPr>
      <dsp:spPr bwMode="white">
        <a:xfrm rot="10800000">
          <a:off x="0" y="2424215"/>
          <a:ext cx="3750495" cy="2464611"/>
        </a:xfrm>
        <a:prstGeom prst="round1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6"/>
        </a:lnRef>
        <a:fillRef idx="2">
          <a:schemeClr val="accent6"/>
        </a:fillRef>
        <a:effectRef idx="1">
          <a:schemeClr val="accent6"/>
        </a:effectRef>
        <a:fontRef idx="minor">
          <a:schemeClr val="dk1"/>
        </a:fontRef>
      </dsp:style>
      <dsp:txBody>
        <a:bodyPr rot="10800000" lIns="128016" tIns="128016" rIns="128016" bIns="128016"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ru-RU"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семинар-практикум</a:t>
          </a:r>
          <a:endParaRPr lang="ru-RU" dirty="0">
            <a:solidFill>
              <a:srgbClr val="FFFF00"/>
            </a:solidFill>
            <a:effectLst>
              <a:outerShdw blurRad="38100" dist="38100" dir="2700000" algn="tl">
                <a:srgbClr val="000000">
                  <a:alpha val="43137"/>
                </a:srgbClr>
              </a:outerShdw>
            </a:effectLst>
          </a:endParaRPr>
        </a:p>
      </dsp:txBody>
      <dsp:txXfrm rot="10800000">
        <a:off x="0" y="2424215"/>
        <a:ext cx="3750495" cy="2464611"/>
      </dsp:txXfrm>
    </dsp:sp>
    <dsp:sp modelId="{31453F5C-3C5C-429E-8D36-35A8916B8FEA}">
      <dsp:nvSpPr>
        <dsp:cNvPr id="6" name="Прямоугольник с одним скругленным углом 5"/>
        <dsp:cNvSpPr/>
      </dsp:nvSpPr>
      <dsp:spPr bwMode="white">
        <a:xfrm rot="5400000">
          <a:off x="4393437" y="1821669"/>
          <a:ext cx="2464611" cy="3750495"/>
        </a:xfrm>
        <a:prstGeom prst="round1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5"/>
        </a:lnRef>
        <a:fillRef idx="2">
          <a:schemeClr val="accent5"/>
        </a:fillRef>
        <a:effectRef idx="1">
          <a:schemeClr val="accent5"/>
        </a:effectRef>
        <a:fontRef idx="minor">
          <a:schemeClr val="dk1"/>
        </a:fontRef>
      </dsp:style>
      <dsp:txBody>
        <a:bodyPr rot="-5400000" lIns="128016" tIns="128016" rIns="128016" bIns="128016"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ru-RU"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деловая игра</a:t>
          </a:r>
        </a:p>
      </dsp:txBody>
      <dsp:txXfrm rot="5400000">
        <a:off x="4393437" y="1821669"/>
        <a:ext cx="2464611" cy="3750495"/>
      </dsp:txXfrm>
    </dsp:sp>
    <dsp:sp modelId="{7A97BF2E-F03C-4ED6-A38D-E4CF5E1E6E6A}">
      <dsp:nvSpPr>
        <dsp:cNvPr id="7" name="Скругленный прямоугольник 6"/>
        <dsp:cNvSpPr/>
      </dsp:nvSpPr>
      <dsp:spPr bwMode="white">
        <a:xfrm>
          <a:off x="2625346" y="1848458"/>
          <a:ext cx="2250297" cy="1232306"/>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lt1"/>
        </a:lnRef>
        <a:fillRef idx="1">
          <a:schemeClr val="accent1">
            <a:tint val="60000"/>
          </a:schemeClr>
        </a:fillRef>
        <a:effectRef idx="0">
          <a:scrgbClr r="0" g="0" b="0"/>
        </a:effectRef>
        <a:fontRef idx="minor"/>
      </dsp:style>
      <dsp:txBody>
        <a:bodyPr lIns="68580" tIns="68580" rIns="68580" bIns="6858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ru-RU" b="1" dirty="0" smtClean="0">
              <a:solidFill>
                <a:srgbClr val="002060"/>
              </a:solidFill>
              <a:latin typeface="Times New Roman" panose="02020603050405020304" pitchFamily="18" charset="0"/>
              <a:cs typeface="Times New Roman" panose="02020603050405020304" pitchFamily="18" charset="0"/>
            </a:rPr>
            <a:t>Формы работы </a:t>
          </a:r>
          <a:endParaRPr lang="ru-RU" b="1" dirty="0" smtClean="0">
            <a:solidFill>
              <a:srgbClr val="002060"/>
            </a:solidFill>
            <a:latin typeface="Times New Roman" panose="02020603050405020304" pitchFamily="18" charset="0"/>
            <a:cs typeface="Times New Roman" panose="02020603050405020304" pitchFamily="18" charset="0"/>
          </a:endParaRPr>
        </a:p>
        <a:p>
          <a:pPr lvl="0">
            <a:lnSpc>
              <a:spcPct val="100000"/>
            </a:lnSpc>
            <a:spcBef>
              <a:spcPct val="0"/>
            </a:spcBef>
            <a:spcAft>
              <a:spcPct val="35000"/>
            </a:spcAft>
          </a:pPr>
          <a:r>
            <a:rPr lang="ru-RU" b="1" dirty="0" smtClean="0">
              <a:solidFill>
                <a:srgbClr val="002060"/>
              </a:solidFill>
              <a:latin typeface="Times New Roman" panose="02020603050405020304" pitchFamily="18" charset="0"/>
              <a:cs typeface="Times New Roman" panose="02020603050405020304" pitchFamily="18" charset="0"/>
            </a:rPr>
            <a:t>с педагогическим коллективом:</a:t>
          </a:r>
          <a:endParaRPr lang="ru-RU" dirty="0">
            <a:solidFill>
              <a:srgbClr val="002060"/>
            </a:solidFill>
          </a:endParaRPr>
        </a:p>
      </dsp:txBody>
      <dsp:txXfrm>
        <a:off x="2625346" y="1848458"/>
        <a:ext cx="2250297" cy="1232306"/>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Группа 1"/>
      <dsp:cNvGrpSpPr/>
    </dsp:nvGrpSpPr>
    <dsp:grpSpPr>
      <a:xfrm>
        <a:off x="0" y="0"/>
        <a:ext cx="7858180" cy="5857916"/>
        <a:chOff x="0" y="0"/>
        <a:chExt cx="7858180" cy="5857916"/>
      </a:xfrm>
    </dsp:grpSpPr>
    <dsp:sp modelId="{7619B093-7574-414A-9750-7F6FEC682B1F}">
      <dsp:nvSpPr>
        <dsp:cNvPr id="3" name="Прямоугольник 2"/>
        <dsp:cNvSpPr/>
      </dsp:nvSpPr>
      <dsp:spPr bwMode="white">
        <a:xfrm>
          <a:off x="140588" y="3715924"/>
          <a:ext cx="3318047" cy="199082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lt1"/>
        </a:lnRef>
        <a:fillRef idx="1">
          <a:schemeClr val="accent1"/>
        </a:fillRef>
        <a:effectRef idx="0">
          <a:scrgbClr r="0" g="0" b="0"/>
        </a:effectRef>
        <a:fontRef idx="minor">
          <a:schemeClr val="lt1"/>
        </a:fontRef>
      </dsp:style>
      <dsp:txBody>
        <a:bodyPr lIns="140970" tIns="140970" rIns="140970" bIns="140970"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ru-RU" b="1" dirty="0" smtClean="0">
              <a:solidFill>
                <a:schemeClr val="accent6">
                  <a:lumMod val="50000"/>
                </a:schemeClr>
              </a:solidFill>
              <a:latin typeface="Times New Roman" panose="02020603050405020304" pitchFamily="18" charset="0"/>
              <a:cs typeface="Times New Roman" panose="02020603050405020304" pitchFamily="18" charset="0"/>
            </a:rPr>
            <a:t>игровые</a:t>
          </a:r>
          <a:endParaRPr lang="ru-RU" dirty="0" smtClean="0">
            <a:solidFill>
              <a:schemeClr val="accent6">
                <a:lumMod val="50000"/>
              </a:schemeClr>
            </a:solidFill>
            <a:latin typeface="Times New Roman" panose="02020603050405020304" pitchFamily="18" charset="0"/>
            <a:cs typeface="Times New Roman" panose="02020603050405020304" pitchFamily="18" charset="0"/>
          </a:endParaRPr>
        </a:p>
      </dsp:txBody>
      <dsp:txXfrm>
        <a:off x="140588" y="3715924"/>
        <a:ext cx="3318047" cy="1990828"/>
      </dsp:txXfrm>
    </dsp:sp>
    <dsp:sp modelId="{6F7DD816-ACA4-4467-86DC-894E2D8914B2}">
      <dsp:nvSpPr>
        <dsp:cNvPr id="4" name="Прямоугольник 3"/>
        <dsp:cNvSpPr/>
      </dsp:nvSpPr>
      <dsp:spPr bwMode="white">
        <a:xfrm>
          <a:off x="4216113" y="3644414"/>
          <a:ext cx="3318047" cy="1990828"/>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lt1"/>
        </a:lnRef>
        <a:fillRef idx="1">
          <a:schemeClr val="accent1"/>
        </a:fillRef>
        <a:effectRef idx="0">
          <a:scrgbClr r="0" g="0" b="0"/>
        </a:effectRef>
        <a:fontRef idx="minor">
          <a:schemeClr val="lt1"/>
        </a:fontRef>
      </dsp:style>
      <dsp:txBody>
        <a:bodyPr lIns="140970" tIns="140970" rIns="140970" bIns="140970"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ru-RU" b="1" dirty="0" smtClean="0">
              <a:solidFill>
                <a:schemeClr val="accent1">
                  <a:lumMod val="50000"/>
                </a:schemeClr>
              </a:solidFill>
              <a:latin typeface="Times New Roman" panose="02020603050405020304" pitchFamily="18" charset="0"/>
              <a:cs typeface="Times New Roman" panose="02020603050405020304" pitchFamily="18" charset="0"/>
            </a:rPr>
            <a:t>наглядные</a:t>
          </a:r>
          <a:endParaRPr lang="ru-RU" dirty="0">
            <a:solidFill>
              <a:schemeClr val="accent1">
                <a:lumMod val="50000"/>
              </a:schemeClr>
            </a:solidFill>
          </a:endParaRPr>
        </a:p>
      </dsp:txBody>
      <dsp:txXfrm>
        <a:off x="4216113" y="3644414"/>
        <a:ext cx="3318047" cy="1990828"/>
      </dsp:txXfrm>
    </dsp:sp>
    <dsp:sp modelId="{50DBF545-C50A-43D0-A1FE-0A2C5BF7D45F}">
      <dsp:nvSpPr>
        <dsp:cNvPr id="5" name="Прямоугольник 4"/>
        <dsp:cNvSpPr/>
      </dsp:nvSpPr>
      <dsp:spPr bwMode="white">
        <a:xfrm>
          <a:off x="140588" y="1570344"/>
          <a:ext cx="3318047" cy="1990828"/>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lt1"/>
        </a:lnRef>
        <a:fillRef idx="1">
          <a:schemeClr val="accent1"/>
        </a:fillRef>
        <a:effectRef idx="0">
          <a:scrgbClr r="0" g="0" b="0"/>
        </a:effectRef>
        <a:fontRef idx="minor">
          <a:schemeClr val="lt1"/>
        </a:fontRef>
      </dsp:style>
      <dsp:txBody>
        <a:bodyPr lIns="140970" tIns="140970" rIns="140970" bIns="140970"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ru-RU" b="1" dirty="0" smtClean="0">
              <a:solidFill>
                <a:srgbClr val="C00000"/>
              </a:solidFill>
              <a:latin typeface="Times New Roman" panose="02020603050405020304" pitchFamily="18" charset="0"/>
              <a:cs typeface="Times New Roman" panose="02020603050405020304" pitchFamily="18" charset="0"/>
            </a:rPr>
            <a:t>практические</a:t>
          </a:r>
        </a:p>
      </dsp:txBody>
      <dsp:txXfrm>
        <a:off x="140588" y="1570344"/>
        <a:ext cx="3318047" cy="1990828"/>
      </dsp:txXfrm>
    </dsp:sp>
    <dsp:sp modelId="{6830C807-71E4-4E8A-9813-1E3C24B24182}">
      <dsp:nvSpPr>
        <dsp:cNvPr id="6" name="Прямоугольник 5"/>
        <dsp:cNvSpPr/>
      </dsp:nvSpPr>
      <dsp:spPr bwMode="white">
        <a:xfrm>
          <a:off x="4144609" y="1498853"/>
          <a:ext cx="3318047" cy="1990828"/>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lt1"/>
        </a:lnRef>
        <a:fillRef idx="1">
          <a:schemeClr val="accent1"/>
        </a:fillRef>
        <a:effectRef idx="0">
          <a:scrgbClr r="0" g="0" b="0"/>
        </a:effectRef>
        <a:fontRef idx="minor">
          <a:schemeClr val="lt1"/>
        </a:fontRef>
      </dsp:style>
      <dsp:txBody>
        <a:bodyPr lIns="140970" tIns="140970" rIns="140970" bIns="140970"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ru-RU" b="1" dirty="0" smtClean="0">
              <a:solidFill>
                <a:schemeClr val="accent3">
                  <a:lumMod val="50000"/>
                </a:schemeClr>
              </a:solidFill>
              <a:latin typeface="Times New Roman" panose="02020603050405020304" pitchFamily="18" charset="0"/>
              <a:cs typeface="Times New Roman" panose="02020603050405020304" pitchFamily="18" charset="0"/>
            </a:rPr>
            <a:t>словесные</a:t>
          </a:r>
          <a:endParaRPr lang="ru-RU" dirty="0">
            <a:solidFill>
              <a:schemeClr val="accent3">
                <a:lumMod val="50000"/>
              </a:schemeClr>
            </a:solidFill>
          </a:endParaRPr>
        </a:p>
      </dsp:txBody>
      <dsp:txXfrm>
        <a:off x="4144609" y="1498853"/>
        <a:ext cx="3318047" cy="1990828"/>
      </dsp:txXfrm>
    </dsp:sp>
    <dsp:sp modelId="{B5AB3A6C-DD72-454F-992C-04DBBB9C9605}">
      <dsp:nvSpPr>
        <dsp:cNvPr id="7" name="Прямоугольник 6"/>
        <dsp:cNvSpPr/>
      </dsp:nvSpPr>
      <dsp:spPr bwMode="white">
        <a:xfrm>
          <a:off x="1216720" y="101379"/>
          <a:ext cx="5170016" cy="1211220"/>
        </a:xfrm>
        <a:prstGeom prst="rect">
          <a:avLst/>
        </a:prstGeom>
        <a:solidFill>
          <a:srgbClr val="FFC000"/>
        </a:solidFill>
        <a:ln>
          <a:noFill/>
        </a:ln>
        <a:effectLst/>
        <a:scene3d>
          <a:camera prst="orthographicFront">
            <a:rot lat="0" lon="0" rev="0"/>
          </a:camera>
          <a:lightRig rig="glow" dir="t">
            <a:rot lat="0" lon="0" rev="14100000"/>
          </a:lightRig>
        </a:scene3d>
        <a:sp3d prstMaterial="softEdge">
          <a:bevelT w="127000" prst="artDeco"/>
        </a:sp3d>
      </dsp:spPr>
      <dsp:style>
        <a:lnRef idx="2">
          <a:schemeClr val="lt1"/>
        </a:lnRef>
        <a:fillRef idx="1">
          <a:schemeClr val="accent1"/>
        </a:fillRef>
        <a:effectRef idx="0">
          <a:scrgbClr r="0" g="0" b="0"/>
        </a:effectRef>
        <a:fontRef idx="minor">
          <a:schemeClr val="lt1"/>
        </a:fontRef>
      </dsp:style>
      <dsp:txBody>
        <a:bodyPr lIns="140970" tIns="140970" rIns="140970" bIns="140970"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ru-RU" b="1" dirty="0" smtClean="0">
              <a:solidFill>
                <a:srgbClr val="0070C0"/>
              </a:solidFill>
              <a:latin typeface="Times New Roman" panose="02020603050405020304" pitchFamily="18" charset="0"/>
              <a:cs typeface="Times New Roman" panose="02020603050405020304" pitchFamily="18" charset="0"/>
            </a:rPr>
            <a:t>Методы и приемы</a:t>
          </a:r>
          <a:r>
            <a:rPr lang="ru-RU" dirty="0" smtClean="0">
              <a:solidFill>
                <a:srgbClr val="0070C0"/>
              </a:solidFill>
              <a:latin typeface="Times New Roman" panose="02020603050405020304" pitchFamily="18" charset="0"/>
              <a:cs typeface="Times New Roman" panose="02020603050405020304" pitchFamily="18" charset="0"/>
            </a:rPr>
            <a:t>:</a:t>
          </a:r>
        </a:p>
      </dsp:txBody>
      <dsp:txXfrm>
        <a:off x="1216720" y="101379"/>
        <a:ext cx="5170016" cy="121122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type="round1Rect" r:blip="" rot="270">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type="rect" r:blip="" rot="270"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type="round1Rect" r:blip="" rot="180">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type="rect" r:blip="" rot="180"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type="round1Rect" r:blip="" rot="90">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type="rect" r:blip="" rot="90"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32CF1-0974-4C79-AA02-3286AF3017E2}" type="datetimeFigureOut">
              <a:rPr lang="ru-RU" smtClean="0"/>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FF9A3-C25E-4ED7-B837-2ED77480833A}"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ECFF9A3-C25E-4ED7-B837-2ED77480833A}" type="slidenum">
              <a:rPr lang="ru-RU" smtClean="0"/>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关系图"/>
          <p:cNvPicPr>
            <a:picLocks noChangeAspect="1"/>
          </p:cNvPicPr>
          <p:nvPr/>
        </p:nvPicPr>
        <p:blipFill>
          <a:blip r:embed="rId2"/>
          <a:srcRect r="2528" b="10909"/>
          <a:stretch>
            <a:fillRect/>
          </a:stretch>
        </p:blipFill>
        <p:spPr>
          <a:xfrm>
            <a:off x="179388" y="692150"/>
            <a:ext cx="8913812" cy="6110288"/>
          </a:xfrm>
          <a:prstGeom prst="rect">
            <a:avLst/>
          </a:prstGeom>
          <a:noFill/>
          <a:ln w="9525">
            <a:noFill/>
          </a:ln>
        </p:spPr>
      </p:pic>
      <p:sp>
        <p:nvSpPr>
          <p:cNvPr id="10" name="Rectangle 7"/>
          <p:cNvSpPr>
            <a:spLocks noChangeArrowheads="1"/>
          </p:cNvSpPr>
          <p:nvPr/>
        </p:nvSpPr>
        <p:spPr bwMode="auto">
          <a:xfrm>
            <a:off x="1588" y="549275"/>
            <a:ext cx="9144000" cy="151130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2051" name="Rectangle 3"/>
          <p:cNvSpPr>
            <a:spLocks noChangeArrowheads="1"/>
          </p:cNvSpPr>
          <p:nvPr>
            <p:ph type="subTitle" idx="1"/>
          </p:nvPr>
        </p:nvSpPr>
        <p:spPr>
          <a:xfrm>
            <a:off x="1908175" y="2492375"/>
            <a:ext cx="5545138" cy="1222375"/>
          </a:xfrm>
        </p:spPr>
        <p:txBody>
          <a:bodyPr anchor="ctr"/>
          <a:lstStyle>
            <a:lvl1pPr marL="0" indent="0" algn="ctr">
              <a:buFontTx/>
              <a:buNone/>
              <a:defRPr/>
            </a:lvl1pPr>
          </a:lstStyle>
          <a:p>
            <a:pPr lvl="0"/>
            <a:r>
              <a:rPr lang="en-US" altLang="zh-CN" noProof="0" smtClean="0"/>
              <a:t>Click to edit Master subtitle style</a:t>
            </a:r>
            <a:endParaRPr lang="en-US" altLang="zh-CN" noProof="0" smtClean="0"/>
          </a:p>
        </p:txBody>
      </p:sp>
      <p:sp>
        <p:nvSpPr>
          <p:cNvPr id="2056" name="Rectangle 8"/>
          <p:cNvSpPr>
            <a:spLocks noChangeArrowheads="1"/>
          </p:cNvSpPr>
          <p:nvPr>
            <p:ph type="ctrTitle"/>
          </p:nvPr>
        </p:nvSpPr>
        <p:spPr>
          <a:xfrm>
            <a:off x="755650" y="620713"/>
            <a:ext cx="7772400" cy="1470025"/>
          </a:xfrm>
        </p:spPr>
        <p:txBody>
          <a:bodyPr/>
          <a:lstStyle>
            <a:lvl1pPr>
              <a:defRPr sz="3600"/>
            </a:lvl1pPr>
          </a:lstStyle>
          <a:p>
            <a:pPr lvl="0"/>
            <a:r>
              <a:rPr lang="en-US" altLang="zh-CN" noProof="0" smtClean="0"/>
              <a:t>Click to edit Master title style</a:t>
            </a:r>
            <a:endParaRPr lang="en-US" altLang="zh-CN" noProof="0" smtClean="0"/>
          </a:p>
        </p:txBody>
      </p:sp>
      <p:sp>
        <p:nvSpPr>
          <p:cNvPr id="11" name="Rectangle 4"/>
          <p:cNvSpPr>
            <a:spLocks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5B106E36-FD25-4E2D-B0AA-010F637433A0}" type="datetimeFigureOut">
              <a:rPr lang="ru-RU" smtClean="0"/>
            </a:fld>
            <a:endParaRPr lang="ru-RU"/>
          </a:p>
        </p:txBody>
      </p:sp>
      <p:sp>
        <p:nvSpPr>
          <p:cNvPr id="12" name="Rectangle 5"/>
          <p:cNvSpPr>
            <a:spLocks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ru-RU"/>
          </a:p>
        </p:txBody>
      </p:sp>
      <p:sp>
        <p:nvSpPr>
          <p:cNvPr id="13" name="Rectangle 6"/>
          <p:cNvSpPr>
            <a:spLocks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725C68B6-61C2-468F-89AB-4B9F7531AA68}" type="slidenum">
              <a:rPr lang="ru-RU" smtClean="0"/>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fld id="{5B106E36-FD25-4E2D-B0AA-010F637433A0}" type="datetimeFigureOut">
              <a:rPr lang="ru-RU" smtClean="0"/>
            </a:fld>
            <a:endParaRPr lang="ru-RU"/>
          </a:p>
        </p:txBody>
      </p:sp>
      <p:sp>
        <p:nvSpPr>
          <p:cNvPr id="5" name="Замещающий нижний колонтитул 4"/>
          <p:cNvSpPr>
            <a:spLocks noGrp="1"/>
          </p:cNvSpPr>
          <p:nvPr>
            <p:ph type="ftr" sz="quarter" idx="11"/>
          </p:nvPr>
        </p:nvSpPr>
        <p:spPr/>
        <p:txBody>
          <a:bodyPr/>
          <a:p>
            <a:endParaRPr lang="ru-RU"/>
          </a:p>
        </p:txBody>
      </p:sp>
      <p:sp>
        <p:nvSpPr>
          <p:cNvPr id="6" name="Замещающий номер слайда 5"/>
          <p:cNvSpPr>
            <a:spLocks noGrp="1"/>
          </p:cNvSpPr>
          <p:nvPr>
            <p:ph type="sldNum" sz="quarter" idx="12"/>
          </p:nvPr>
        </p:nvSpPr>
        <p:spPr/>
        <p:txBody>
          <a:bodyPr/>
          <a:p>
            <a:fld id="{725C68B6-61C2-468F-89AB-4B9F7531AA68}" type="slidenum">
              <a:rPr lang="ru-RU" smtClean="0"/>
            </a:fld>
            <a:endParaRPr lang="ru-RU"/>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fld id="{5B106E36-FD25-4E2D-B0AA-010F637433A0}" type="datetimeFigureOut">
              <a:rPr lang="ru-RU" smtClean="0"/>
            </a:fld>
            <a:endParaRPr lang="ru-RU"/>
          </a:p>
        </p:txBody>
      </p:sp>
      <p:sp>
        <p:nvSpPr>
          <p:cNvPr id="5" name="Замещающий нижний колонтитул 4"/>
          <p:cNvSpPr>
            <a:spLocks noGrp="1"/>
          </p:cNvSpPr>
          <p:nvPr>
            <p:ph type="ftr" sz="quarter" idx="11"/>
          </p:nvPr>
        </p:nvSpPr>
        <p:spPr/>
        <p:txBody>
          <a:bodyPr/>
          <a:p>
            <a:endParaRPr lang="ru-RU"/>
          </a:p>
        </p:txBody>
      </p:sp>
      <p:sp>
        <p:nvSpPr>
          <p:cNvPr id="6" name="Замещающий номер слайда 5"/>
          <p:cNvSpPr>
            <a:spLocks noGrp="1"/>
          </p:cNvSpPr>
          <p:nvPr>
            <p:ph type="sldNum" sz="quarter" idx="12"/>
          </p:nvPr>
        </p:nvSpPr>
        <p:spPr/>
        <p:txBody>
          <a:bodyPr/>
          <a:p>
            <a:fld id="{725C68B6-61C2-468F-89AB-4B9F7531AA68}" type="slidenum">
              <a:rPr lang="ru-RU" smtClean="0"/>
            </a:fld>
            <a:endParaRPr lang="ru-RU"/>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fld id="{5B106E36-FD25-4E2D-B0AA-010F637433A0}" type="datetimeFigureOut">
              <a:rPr lang="ru-RU" smtClean="0"/>
            </a:fld>
            <a:endParaRPr lang="ru-RU"/>
          </a:p>
        </p:txBody>
      </p:sp>
      <p:sp>
        <p:nvSpPr>
          <p:cNvPr id="5" name="Замещающий нижний колонтитул 4"/>
          <p:cNvSpPr>
            <a:spLocks noGrp="1"/>
          </p:cNvSpPr>
          <p:nvPr>
            <p:ph type="ftr" sz="quarter" idx="11"/>
          </p:nvPr>
        </p:nvSpPr>
        <p:spPr/>
        <p:txBody>
          <a:bodyPr/>
          <a:p>
            <a:endParaRPr lang="ru-RU"/>
          </a:p>
        </p:txBody>
      </p:sp>
      <p:sp>
        <p:nvSpPr>
          <p:cNvPr id="6" name="Замещающий номер слайда 5"/>
          <p:cNvSpPr>
            <a:spLocks noGrp="1"/>
          </p:cNvSpPr>
          <p:nvPr>
            <p:ph type="sldNum" sz="quarter" idx="12"/>
          </p:nvPr>
        </p:nvSpPr>
        <p:spPr/>
        <p:txBody>
          <a:bodyPr/>
          <a:p>
            <a:fld id="{725C68B6-61C2-468F-89AB-4B9F7531AA68}" type="slidenum">
              <a:rPr lang="ru-RU" smtClean="0"/>
            </a:fld>
            <a:endParaRPr lang="ru-RU"/>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Замещающая дата 3"/>
          <p:cNvSpPr>
            <a:spLocks noGrp="1"/>
          </p:cNvSpPr>
          <p:nvPr>
            <p:ph type="dt" sz="half" idx="10"/>
          </p:nvPr>
        </p:nvSpPr>
        <p:spPr/>
        <p:txBody>
          <a:bodyPr/>
          <a:p>
            <a:fld id="{5B106E36-FD25-4E2D-B0AA-010F637433A0}" type="datetimeFigureOut">
              <a:rPr lang="ru-RU" smtClean="0"/>
            </a:fld>
            <a:endParaRPr lang="ru-RU"/>
          </a:p>
        </p:txBody>
      </p:sp>
      <p:sp>
        <p:nvSpPr>
          <p:cNvPr id="5" name="Замещающий нижний колонтитул 4"/>
          <p:cNvSpPr>
            <a:spLocks noGrp="1"/>
          </p:cNvSpPr>
          <p:nvPr>
            <p:ph type="ftr" sz="quarter" idx="11"/>
          </p:nvPr>
        </p:nvSpPr>
        <p:spPr/>
        <p:txBody>
          <a:bodyPr/>
          <a:p>
            <a:endParaRPr lang="ru-RU"/>
          </a:p>
        </p:txBody>
      </p:sp>
      <p:sp>
        <p:nvSpPr>
          <p:cNvPr id="6" name="Замещающий номер слайда 5"/>
          <p:cNvSpPr>
            <a:spLocks noGrp="1"/>
          </p:cNvSpPr>
          <p:nvPr>
            <p:ph type="sldNum" sz="quarter" idx="12"/>
          </p:nvPr>
        </p:nvSpPr>
        <p:spPr/>
        <p:txBody>
          <a:bodyPr/>
          <a:p>
            <a:fld id="{725C68B6-61C2-468F-89AB-4B9F7531AA68}" type="slidenum">
              <a:rPr lang="ru-RU" smtClean="0"/>
            </a:fld>
            <a:endParaRPr lang="ru-RU"/>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Замещающая дата 4"/>
          <p:cNvSpPr>
            <a:spLocks noGrp="1"/>
          </p:cNvSpPr>
          <p:nvPr>
            <p:ph type="dt" sz="half" idx="10"/>
          </p:nvPr>
        </p:nvSpPr>
        <p:spPr/>
        <p:txBody>
          <a:bodyPr/>
          <a:p>
            <a:fld id="{5B106E36-FD25-4E2D-B0AA-010F637433A0}" type="datetimeFigureOut">
              <a:rPr lang="ru-RU" smtClean="0"/>
            </a:fld>
            <a:endParaRPr lang="ru-RU"/>
          </a:p>
        </p:txBody>
      </p:sp>
      <p:sp>
        <p:nvSpPr>
          <p:cNvPr id="6" name="Замещающий нижний колонтитул 5"/>
          <p:cNvSpPr>
            <a:spLocks noGrp="1"/>
          </p:cNvSpPr>
          <p:nvPr>
            <p:ph type="ftr" sz="quarter" idx="11"/>
          </p:nvPr>
        </p:nvSpPr>
        <p:spPr/>
        <p:txBody>
          <a:bodyPr/>
          <a:p>
            <a:endParaRPr lang="ru-RU"/>
          </a:p>
        </p:txBody>
      </p:sp>
      <p:sp>
        <p:nvSpPr>
          <p:cNvPr id="7" name="Замещающий номер слайда 6"/>
          <p:cNvSpPr>
            <a:spLocks noGrp="1"/>
          </p:cNvSpPr>
          <p:nvPr>
            <p:ph type="sldNum" sz="quarter" idx="12"/>
          </p:nvPr>
        </p:nvSpPr>
        <p:spPr/>
        <p:txBody>
          <a:bodyPr/>
          <a:p>
            <a:fld id="{725C68B6-61C2-468F-89AB-4B9F7531AA68}" type="slidenum">
              <a:rPr lang="ru-RU" smtClean="0"/>
            </a:fld>
            <a:endParaRPr lang="ru-RU"/>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Замещающая дата 6"/>
          <p:cNvSpPr>
            <a:spLocks noGrp="1"/>
          </p:cNvSpPr>
          <p:nvPr>
            <p:ph type="dt" sz="half" idx="10"/>
          </p:nvPr>
        </p:nvSpPr>
        <p:spPr/>
        <p:txBody>
          <a:bodyPr/>
          <a:p>
            <a:fld id="{5B106E36-FD25-4E2D-B0AA-010F637433A0}" type="datetimeFigureOut">
              <a:rPr lang="ru-RU" smtClean="0"/>
            </a:fld>
            <a:endParaRPr lang="ru-RU"/>
          </a:p>
        </p:txBody>
      </p:sp>
      <p:sp>
        <p:nvSpPr>
          <p:cNvPr id="8" name="Замещающий нижний колонтитул 7"/>
          <p:cNvSpPr>
            <a:spLocks noGrp="1"/>
          </p:cNvSpPr>
          <p:nvPr>
            <p:ph type="ftr" sz="quarter" idx="11"/>
          </p:nvPr>
        </p:nvSpPr>
        <p:spPr/>
        <p:txBody>
          <a:bodyPr/>
          <a:p>
            <a:endParaRPr lang="ru-RU"/>
          </a:p>
        </p:txBody>
      </p:sp>
      <p:sp>
        <p:nvSpPr>
          <p:cNvPr id="9" name="Замещающий номер слайда 8"/>
          <p:cNvSpPr>
            <a:spLocks noGrp="1"/>
          </p:cNvSpPr>
          <p:nvPr>
            <p:ph type="sldNum" sz="quarter" idx="12"/>
          </p:nvPr>
        </p:nvSpPr>
        <p:spPr/>
        <p:txBody>
          <a:bodyPr/>
          <a:p>
            <a:fld id="{725C68B6-61C2-468F-89AB-4B9F7531AA68}" type="slidenum">
              <a:rPr lang="ru-RU" smtClean="0"/>
            </a:fld>
            <a:endParaRPr lang="ru-RU"/>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Замещающая дата 2"/>
          <p:cNvSpPr>
            <a:spLocks noGrp="1"/>
          </p:cNvSpPr>
          <p:nvPr>
            <p:ph type="dt" sz="half" idx="10"/>
          </p:nvPr>
        </p:nvSpPr>
        <p:spPr/>
        <p:txBody>
          <a:bodyPr/>
          <a:p>
            <a:fld id="{5B106E36-FD25-4E2D-B0AA-010F637433A0}" type="datetimeFigureOut">
              <a:rPr lang="ru-RU" smtClean="0"/>
            </a:fld>
            <a:endParaRPr lang="ru-RU"/>
          </a:p>
        </p:txBody>
      </p:sp>
      <p:sp>
        <p:nvSpPr>
          <p:cNvPr id="4" name="Замещающий нижний колонтитул 3"/>
          <p:cNvSpPr>
            <a:spLocks noGrp="1"/>
          </p:cNvSpPr>
          <p:nvPr>
            <p:ph type="ftr" sz="quarter" idx="11"/>
          </p:nvPr>
        </p:nvSpPr>
        <p:spPr/>
        <p:txBody>
          <a:bodyPr/>
          <a:p>
            <a:endParaRPr lang="ru-RU"/>
          </a:p>
        </p:txBody>
      </p:sp>
      <p:sp>
        <p:nvSpPr>
          <p:cNvPr id="5" name="Замещающий номер слайда 4"/>
          <p:cNvSpPr>
            <a:spLocks noGrp="1"/>
          </p:cNvSpPr>
          <p:nvPr>
            <p:ph type="sldNum" sz="quarter" idx="12"/>
          </p:nvPr>
        </p:nvSpPr>
        <p:spPr/>
        <p:txBody>
          <a:bodyPr/>
          <a:p>
            <a:fld id="{725C68B6-61C2-468F-89AB-4B9F7531AA68}" type="slidenum">
              <a:rPr lang="ru-RU" smtClean="0"/>
            </a:fld>
            <a:endParaRPr lang="ru-RU"/>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p>
            <a:fld id="{5B106E36-FD25-4E2D-B0AA-010F637433A0}" type="datetimeFigureOut">
              <a:rPr lang="ru-RU" smtClean="0"/>
            </a:fld>
            <a:endParaRPr lang="ru-RU"/>
          </a:p>
        </p:txBody>
      </p:sp>
      <p:sp>
        <p:nvSpPr>
          <p:cNvPr id="3" name="Замещающий нижний колонтитул 2"/>
          <p:cNvSpPr>
            <a:spLocks noGrp="1"/>
          </p:cNvSpPr>
          <p:nvPr>
            <p:ph type="ftr" sz="quarter" idx="11"/>
          </p:nvPr>
        </p:nvSpPr>
        <p:spPr/>
        <p:txBody>
          <a:bodyPr/>
          <a:p>
            <a:endParaRPr lang="ru-RU"/>
          </a:p>
        </p:txBody>
      </p:sp>
      <p:sp>
        <p:nvSpPr>
          <p:cNvPr id="4" name="Замещающий номер слайда 3"/>
          <p:cNvSpPr>
            <a:spLocks noGrp="1"/>
          </p:cNvSpPr>
          <p:nvPr>
            <p:ph type="sldNum" sz="quarter" idx="12"/>
          </p:nvPr>
        </p:nvSpPr>
        <p:spPr/>
        <p:txBody>
          <a:bodyPr/>
          <a:p>
            <a:fld id="{725C68B6-61C2-468F-89AB-4B9F7531AA68}" type="slidenum">
              <a:rPr lang="ru-RU" smtClean="0"/>
            </a:fld>
            <a:endParaRPr lang="ru-RU"/>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Замещающая дата 4"/>
          <p:cNvSpPr>
            <a:spLocks noGrp="1"/>
          </p:cNvSpPr>
          <p:nvPr>
            <p:ph type="dt" sz="half" idx="10"/>
          </p:nvPr>
        </p:nvSpPr>
        <p:spPr/>
        <p:txBody>
          <a:bodyPr/>
          <a:p>
            <a:fld id="{5B106E36-FD25-4E2D-B0AA-010F637433A0}" type="datetimeFigureOut">
              <a:rPr lang="ru-RU" smtClean="0"/>
            </a:fld>
            <a:endParaRPr lang="ru-RU"/>
          </a:p>
        </p:txBody>
      </p:sp>
      <p:sp>
        <p:nvSpPr>
          <p:cNvPr id="6" name="Замещающий нижний колонтитул 5"/>
          <p:cNvSpPr>
            <a:spLocks noGrp="1"/>
          </p:cNvSpPr>
          <p:nvPr>
            <p:ph type="ftr" sz="quarter" idx="11"/>
          </p:nvPr>
        </p:nvSpPr>
        <p:spPr/>
        <p:txBody>
          <a:bodyPr/>
          <a:p>
            <a:endParaRPr lang="ru-RU"/>
          </a:p>
        </p:txBody>
      </p:sp>
      <p:sp>
        <p:nvSpPr>
          <p:cNvPr id="7" name="Замещающий номер слайда 6"/>
          <p:cNvSpPr>
            <a:spLocks noGrp="1"/>
          </p:cNvSpPr>
          <p:nvPr>
            <p:ph type="sldNum" sz="quarter" idx="12"/>
          </p:nvPr>
        </p:nvSpPr>
        <p:spPr/>
        <p:txBody>
          <a:bodyPr/>
          <a:p>
            <a:fld id="{725C68B6-61C2-468F-89AB-4B9F7531AA68}" type="slidenum">
              <a:rPr lang="ru-RU" smtClean="0"/>
            </a:fld>
            <a:endParaRPr lang="ru-RU"/>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Замещающая дата 4"/>
          <p:cNvSpPr>
            <a:spLocks noGrp="1"/>
          </p:cNvSpPr>
          <p:nvPr>
            <p:ph type="dt" sz="half" idx="10"/>
          </p:nvPr>
        </p:nvSpPr>
        <p:spPr/>
        <p:txBody>
          <a:bodyPr/>
          <a:p>
            <a:fld id="{5B106E36-FD25-4E2D-B0AA-010F637433A0}" type="datetimeFigureOut">
              <a:rPr lang="ru-RU" smtClean="0"/>
            </a:fld>
            <a:endParaRPr lang="ru-RU"/>
          </a:p>
        </p:txBody>
      </p:sp>
      <p:sp>
        <p:nvSpPr>
          <p:cNvPr id="6" name="Замещающий нижний колонтитул 5"/>
          <p:cNvSpPr>
            <a:spLocks noGrp="1"/>
          </p:cNvSpPr>
          <p:nvPr>
            <p:ph type="ftr" sz="quarter" idx="11"/>
          </p:nvPr>
        </p:nvSpPr>
        <p:spPr/>
        <p:txBody>
          <a:bodyPr/>
          <a:p>
            <a:endParaRPr lang="ru-RU"/>
          </a:p>
        </p:txBody>
      </p:sp>
      <p:sp>
        <p:nvSpPr>
          <p:cNvPr id="7" name="Замещающий номер слайда 6"/>
          <p:cNvSpPr>
            <a:spLocks noGrp="1"/>
          </p:cNvSpPr>
          <p:nvPr>
            <p:ph type="sldNum" sz="quarter" idx="12"/>
          </p:nvPr>
        </p:nvSpPr>
        <p:spPr/>
        <p:txBody>
          <a:bodyPr/>
          <a:p>
            <a:fld id="{725C68B6-61C2-468F-89AB-4B9F7531AA68}" type="slidenum">
              <a:rPr lang="ru-RU" smtClean="0"/>
            </a:fld>
            <a:endParaRPr lang="ru-RU"/>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ChangeArrowheads="1"/>
          </p:cNvSpPr>
          <p:nvPr/>
        </p:nvSpPr>
        <p:spPr bwMode="auto">
          <a:xfrm>
            <a:off x="1588" y="333375"/>
            <a:ext cx="9144000" cy="100965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pic>
        <p:nvPicPr>
          <p:cNvPr id="1027" name="Picture 3" descr="关系图"/>
          <p:cNvPicPr>
            <a:picLocks noChangeAspect="1"/>
          </p:cNvPicPr>
          <p:nvPr/>
        </p:nvPicPr>
        <p:blipFill>
          <a:blip r:embed="rId12"/>
          <a:srcRect t="1094" r="8122" b="13318"/>
          <a:stretch>
            <a:fillRect/>
          </a:stretch>
        </p:blipFill>
        <p:spPr>
          <a:xfrm>
            <a:off x="5797550" y="4438650"/>
            <a:ext cx="3340100" cy="2333625"/>
          </a:xfrm>
          <a:prstGeom prst="rect">
            <a:avLst/>
          </a:prstGeom>
          <a:noFill/>
          <a:ln w="9525">
            <a:noFill/>
          </a:ln>
        </p:spPr>
      </p:pic>
      <p:sp>
        <p:nvSpPr>
          <p:cNvPr id="1028" name="Rectangle 4"/>
          <p:cNvSpPr/>
          <p:nvPr>
            <p:ph type="title"/>
          </p:nvPr>
        </p:nvSpPr>
        <p:spPr>
          <a:xfrm>
            <a:off x="457200" y="274638"/>
            <a:ext cx="82296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9" name="Rectangle 5"/>
          <p:cNvSpPr/>
          <p:nvPr>
            <p:ph type="body" idx="1"/>
          </p:nvPr>
        </p:nvSpPr>
        <p:spPr>
          <a:xfrm>
            <a:off x="457200" y="1600200"/>
            <a:ext cx="82296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30" name="Rectangle 6"/>
          <p:cNvSpPr>
            <a:spLocks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5B106E36-FD25-4E2D-B0AA-010F637433A0}" type="datetimeFigureOut">
              <a:rPr lang="ru-RU" smtClean="0"/>
            </a:fld>
            <a:endParaRPr lang="ru-RU"/>
          </a:p>
        </p:txBody>
      </p:sp>
      <p:sp>
        <p:nvSpPr>
          <p:cNvPr id="1031" name="Rectangle 7"/>
          <p:cNvSpPr>
            <a:spLocks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ru-RU"/>
          </a:p>
        </p:txBody>
      </p:sp>
      <p:sp>
        <p:nvSpPr>
          <p:cNvPr id="1032" name="Rectangle 8"/>
          <p:cNvSpPr>
            <a:spLocks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725C68B6-61C2-468F-89AB-4B9F7531AA68}"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1000" fill="hold"/>
                                        <p:tgtEl>
                                          <p:spTgt spid="1028"/>
                                        </p:tgtEl>
                                        <p:attrNameLst>
                                          <p:attrName>ppt_x</p:attrName>
                                        </p:attrNameLst>
                                      </p:cBhvr>
                                      <p:tavLst>
                                        <p:tav tm="0">
                                          <p:val>
                                            <p:strVal val="#ppt_x-.2"/>
                                          </p:val>
                                        </p:tav>
                                        <p:tav tm="100000">
                                          <p:val>
                                            <p:strVal val="#ppt_x"/>
                                          </p:val>
                                        </p:tav>
                                      </p:tavLst>
                                    </p:anim>
                                    <p:anim calcmode="lin" valueType="num">
                                      <p:cBhvr>
                                        <p:cTn id="13"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ldLvl="0" animBg="1"/>
      <p:bldP spid="1028" grpId="0" bldLvl="0"/>
    </p:bldLst>
  </p:timing>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9" Type="http://schemas.openxmlformats.org/officeDocument/2006/relationships/diagramQuickStyle" Target="../diagrams/quickStyle2.xml"/><Relationship Id="rId8" Type="http://schemas.openxmlformats.org/officeDocument/2006/relationships/diagramLayout" Target="../diagrams/layout2.xml"/><Relationship Id="rId7" Type="http://schemas.openxmlformats.org/officeDocument/2006/relationships/diagramData" Target="../diagrams/data2.xml"/><Relationship Id="rId6" Type="http://schemas.openxmlformats.org/officeDocument/2006/relationships/image" Target="../media/image2.jpe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2" Type="http://schemas.openxmlformats.org/officeDocument/2006/relationships/slideLayout" Target="../slideLayouts/slideLayout2.xml"/><Relationship Id="rId11" Type="http://schemas.microsoft.com/office/2007/relationships/diagramDrawing" Target="../diagrams/drawing2.xml"/><Relationship Id="rId10" Type="http://schemas.openxmlformats.org/officeDocument/2006/relationships/diagramColors" Target="../diagrams/colors2.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C:\Users\User\Desktop\images.jpg"/>
          <p:cNvPicPr>
            <a:picLocks noGrp="1" noChangeAspect="1" noChangeArrowheads="1"/>
          </p:cNvPicPr>
          <p:nvPr>
            <p:ph idx="1"/>
          </p:nvPr>
        </p:nvPicPr>
        <p:blipFill>
          <a:blip r:embed="rId1" cstate="print"/>
          <a:srcRect/>
          <a:stretch>
            <a:fillRect/>
          </a:stretch>
        </p:blipFill>
        <p:spPr bwMode="auto">
          <a:xfrm>
            <a:off x="35560" y="-27305"/>
            <a:ext cx="9144000" cy="6858000"/>
          </a:xfrm>
          <a:prstGeom prst="rect">
            <a:avLst/>
          </a:prstGeom>
          <a:noFill/>
        </p:spPr>
      </p:pic>
      <p:sp>
        <p:nvSpPr>
          <p:cNvPr id="4" name="Прямоугольник 3"/>
          <p:cNvSpPr/>
          <p:nvPr/>
        </p:nvSpPr>
        <p:spPr>
          <a:xfrm>
            <a:off x="0" y="2571744"/>
            <a:ext cx="9144000" cy="1753235"/>
          </a:xfrm>
          <a:prstGeom prst="rect">
            <a:avLst/>
          </a:prstGeom>
        </p:spPr>
        <p:txBody>
          <a:bodyPr wrap="square">
            <a:spAutoFit/>
          </a:bodyPr>
          <a:lstStyle/>
          <a:p>
            <a:pPr algn="ctr"/>
            <a:r>
              <a:rPr lang="ru-RU" sz="3600" b="1" dirty="0" smtClean="0">
                <a:solidFill>
                  <a:srgbClr val="002060"/>
                </a:solidFill>
                <a:latin typeface="Times New Roman" panose="02020603050405020304" pitchFamily="18" charset="0"/>
                <a:cs typeface="Times New Roman" panose="02020603050405020304" pitchFamily="18" charset="0"/>
              </a:rPr>
              <a:t>Организация работы с детьми  по формированию основ безопасности </a:t>
            </a:r>
            <a:endParaRPr lang="ru-RU" sz="3600" b="1" dirty="0" smtClean="0">
              <a:solidFill>
                <a:srgbClr val="002060"/>
              </a:solidFill>
              <a:latin typeface="Times New Roman" panose="02020603050405020304" pitchFamily="18" charset="0"/>
              <a:cs typeface="Times New Roman" panose="02020603050405020304" pitchFamily="18" charset="0"/>
            </a:endParaRPr>
          </a:p>
          <a:p>
            <a:pPr algn="ctr"/>
            <a:r>
              <a:rPr lang="ru-RU" sz="3600" b="1" dirty="0" smtClean="0">
                <a:solidFill>
                  <a:srgbClr val="002060"/>
                </a:solidFill>
                <a:latin typeface="Times New Roman" panose="02020603050405020304" pitchFamily="18" charset="0"/>
                <a:cs typeface="Times New Roman" panose="02020603050405020304" pitchFamily="18" charset="0"/>
              </a:rPr>
              <a:t>в быту, природе, социуме</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428728" y="214290"/>
            <a:ext cx="7715272" cy="829945"/>
          </a:xfrm>
          <a:prstGeom prst="rect">
            <a:avLst/>
          </a:prstGeom>
        </p:spPr>
        <p:txBody>
          <a:bodyPr wrap="square">
            <a:spAutoFit/>
          </a:bodyPr>
          <a:lstStyle/>
          <a:p>
            <a:pPr algn="ctr"/>
            <a:r>
              <a:rPr lang="ru-RU" sz="2400" b="1" dirty="0" smtClean="0">
                <a:solidFill>
                  <a:srgbClr val="002060"/>
                </a:solidFill>
                <a:latin typeface="Times New Roman" panose="02020603050405020304" pitchFamily="18" charset="0"/>
                <a:cs typeface="Times New Roman" panose="02020603050405020304" pitchFamily="18" charset="0"/>
              </a:rPr>
              <a:t>СП «Детский сад № 6» </a:t>
            </a:r>
            <a:endParaRPr lang="ru-RU" sz="2400" b="1" dirty="0" smtClean="0">
              <a:solidFill>
                <a:srgbClr val="002060"/>
              </a:solidFill>
              <a:latin typeface="Times New Roman" panose="02020603050405020304" pitchFamily="18" charset="0"/>
              <a:cs typeface="Times New Roman" panose="02020603050405020304" pitchFamily="18" charset="0"/>
            </a:endParaRPr>
          </a:p>
          <a:p>
            <a:pPr algn="ctr"/>
            <a:r>
              <a:rPr lang="ru-RU" sz="2400" b="1" dirty="0" smtClean="0">
                <a:solidFill>
                  <a:srgbClr val="002060"/>
                </a:solidFill>
                <a:latin typeface="Times New Roman" panose="02020603050405020304" pitchFamily="18" charset="0"/>
                <a:cs typeface="Times New Roman" panose="02020603050405020304" pitchFamily="18" charset="0"/>
              </a:rPr>
              <a:t>ГБОУ ООШ № 5 г.о. Октябрьск</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857620" y="6286520"/>
            <a:ext cx="4214842" cy="460375"/>
          </a:xfrm>
          <a:prstGeom prst="rect">
            <a:avLst/>
          </a:prstGeom>
        </p:spPr>
        <p:txBody>
          <a:bodyPr wrap="square">
            <a:spAutoFit/>
          </a:bodyPr>
          <a:lstStyle/>
          <a:p>
            <a:pPr algn="r"/>
            <a:r>
              <a:rPr lang="ru-RU" sz="2400" b="1" dirty="0" smtClean="0">
                <a:solidFill>
                  <a:srgbClr val="002060"/>
                </a:solidFill>
                <a:latin typeface="Times New Roman" panose="02020603050405020304" pitchFamily="18" charset="0"/>
                <a:cs typeface="Times New Roman" panose="02020603050405020304" pitchFamily="18" charset="0"/>
              </a:rPr>
              <a:t>Нестерова М.В.</a:t>
            </a:r>
            <a:endParaRPr lang="ru-RU" sz="24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r>
              <a:rPr lang="ru-RU" altLang="en-US"/>
              <a:t>Консультации</a:t>
            </a:r>
            <a:endParaRPr lang="ru-RU" altLang="en-US"/>
          </a:p>
        </p:txBody>
      </p:sp>
      <p:pic>
        <p:nvPicPr>
          <p:cNvPr id="4" name="Замещающее содержимое 3" descr="P1060463"/>
          <p:cNvPicPr>
            <a:picLocks noChangeAspect="1"/>
          </p:cNvPicPr>
          <p:nvPr>
            <p:ph idx="1"/>
          </p:nvPr>
        </p:nvPicPr>
        <p:blipFill>
          <a:blip r:embed="rId1"/>
          <a:stretch>
            <a:fillRect/>
          </a:stretch>
        </p:blipFill>
        <p:spPr>
          <a:xfrm>
            <a:off x="1554480" y="1600200"/>
            <a:ext cx="6034405" cy="45262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C:\Users\User\Desktop\images.jpg"/>
          <p:cNvPicPr>
            <a:picLocks noGrp="1" noChangeAspect="1" noChangeArrowheads="1"/>
          </p:cNvPicPr>
          <p:nvPr>
            <p:ph idx="1"/>
          </p:nvPr>
        </p:nvPicPr>
        <p:blipFill>
          <a:blip r:embed="rId1" cstate="print"/>
          <a:srcRect/>
          <a:stretch>
            <a:fillRect/>
          </a:stretch>
        </p:blipFill>
        <p:spPr bwMode="auto">
          <a:xfrm>
            <a:off x="0" y="0"/>
            <a:ext cx="9144000" cy="6858000"/>
          </a:xfrm>
          <a:prstGeom prst="rect">
            <a:avLst/>
          </a:prstGeom>
          <a:noFill/>
        </p:spPr>
      </p:pic>
      <p:sp>
        <p:nvSpPr>
          <p:cNvPr id="4" name="Прямоугольник 3"/>
          <p:cNvSpPr/>
          <p:nvPr/>
        </p:nvSpPr>
        <p:spPr>
          <a:xfrm>
            <a:off x="1928794" y="571480"/>
            <a:ext cx="6786610" cy="584775"/>
          </a:xfrm>
          <a:prstGeom prst="rect">
            <a:avLst/>
          </a:prstGeom>
        </p:spPr>
        <p:txBody>
          <a:bodyPr wrap="square">
            <a:spAutoFit/>
          </a:bodyPr>
          <a:lstStyle/>
          <a:p>
            <a:r>
              <a:rPr lang="ru-RU" sz="3200" b="1" dirty="0" smtClean="0">
                <a:solidFill>
                  <a:srgbClr val="0070C0"/>
                </a:solidFill>
                <a:latin typeface="Times New Roman" panose="02020603050405020304" pitchFamily="18" charset="0"/>
                <a:cs typeface="Times New Roman" panose="02020603050405020304" pitchFamily="18" charset="0"/>
              </a:rPr>
              <a:t>Этапы работы с педагогами:</a:t>
            </a:r>
            <a:endParaRPr lang="ru-RU" sz="3200" b="1" dirty="0">
              <a:solidFill>
                <a:srgbClr val="0070C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071538" y="1714488"/>
            <a:ext cx="7715304" cy="4832092"/>
          </a:xfrm>
          <a:prstGeom prst="rect">
            <a:avLst/>
          </a:prstGeom>
        </p:spPr>
        <p:txBody>
          <a:bodyPr wrap="square">
            <a:spAutoFit/>
          </a:bodyPr>
          <a:lstStyle/>
          <a:p>
            <a:pPr algn="just"/>
            <a:r>
              <a:rPr lang="ru-RU" sz="2800" b="1" dirty="0" smtClean="0">
                <a:solidFill>
                  <a:srgbClr val="C00000"/>
                </a:solidFill>
                <a:latin typeface="Times New Roman" panose="02020603050405020304" pitchFamily="18" charset="0"/>
                <a:cs typeface="Times New Roman" panose="02020603050405020304" pitchFamily="18" charset="0"/>
              </a:rPr>
              <a:t>первый</a:t>
            </a:r>
            <a:r>
              <a:rPr lang="ru-RU" sz="2800" dirty="0" smtClean="0">
                <a:solidFill>
                  <a:srgbClr val="C00000"/>
                </a:solidFill>
                <a:latin typeface="Times New Roman" panose="02020603050405020304" pitchFamily="18" charset="0"/>
                <a:cs typeface="Times New Roman" panose="02020603050405020304" pitchFamily="18" charset="0"/>
              </a:rPr>
              <a:t> </a:t>
            </a:r>
            <a:r>
              <a:rPr lang="ru-RU" sz="2800" b="1" dirty="0" smtClean="0">
                <a:solidFill>
                  <a:srgbClr val="C00000"/>
                </a:solidFill>
                <a:latin typeface="Times New Roman" panose="02020603050405020304" pitchFamily="18" charset="0"/>
                <a:cs typeface="Times New Roman" panose="02020603050405020304" pitchFamily="18" charset="0"/>
              </a:rPr>
              <a:t>этап </a:t>
            </a:r>
            <a:r>
              <a:rPr lang="ru-RU" sz="2800" dirty="0" smtClean="0">
                <a:solidFill>
                  <a:srgbClr val="7030A0"/>
                </a:solidFill>
                <a:latin typeface="Times New Roman" panose="02020603050405020304" pitchFamily="18" charset="0"/>
                <a:cs typeface="Times New Roman" panose="02020603050405020304" pitchFamily="18" charset="0"/>
              </a:rPr>
              <a:t>- мотивация  на целенаправленное осуществление процесса безопасности жизнедеятельности детей;</a:t>
            </a:r>
            <a:endParaRPr lang="ru-RU" sz="2800" dirty="0" smtClean="0">
              <a:solidFill>
                <a:srgbClr val="7030A0"/>
              </a:solidFill>
              <a:latin typeface="Times New Roman" panose="02020603050405020304" pitchFamily="18" charset="0"/>
              <a:cs typeface="Times New Roman" panose="02020603050405020304" pitchFamily="18" charset="0"/>
            </a:endParaRPr>
          </a:p>
          <a:p>
            <a:endParaRPr lang="ru-RU" sz="2800" dirty="0" smtClean="0">
              <a:solidFill>
                <a:srgbClr val="7030A0"/>
              </a:solidFill>
              <a:latin typeface="Times New Roman" panose="02020603050405020304" pitchFamily="18" charset="0"/>
              <a:cs typeface="Times New Roman" panose="02020603050405020304" pitchFamily="18" charset="0"/>
            </a:endParaRPr>
          </a:p>
          <a:p>
            <a:pPr algn="just"/>
            <a:r>
              <a:rPr lang="ru-RU" sz="2800" b="1" dirty="0" smtClean="0">
                <a:solidFill>
                  <a:srgbClr val="C00000"/>
                </a:solidFill>
                <a:latin typeface="Times New Roman" panose="02020603050405020304" pitchFamily="18" charset="0"/>
                <a:cs typeface="Times New Roman" panose="02020603050405020304" pitchFamily="18" charset="0"/>
              </a:rPr>
              <a:t>второй этап</a:t>
            </a:r>
            <a:r>
              <a:rPr lang="ru-RU" sz="2800" dirty="0" smtClean="0">
                <a:solidFill>
                  <a:srgbClr val="C00000"/>
                </a:solidFill>
                <a:latin typeface="Times New Roman" panose="02020603050405020304" pitchFamily="18" charset="0"/>
                <a:cs typeface="Times New Roman" panose="02020603050405020304" pitchFamily="18" charset="0"/>
              </a:rPr>
              <a:t> </a:t>
            </a:r>
            <a:r>
              <a:rPr lang="ru-RU" sz="2800" dirty="0" smtClean="0">
                <a:solidFill>
                  <a:srgbClr val="7030A0"/>
                </a:solidFill>
                <a:latin typeface="Times New Roman" panose="02020603050405020304" pitchFamily="18" charset="0"/>
                <a:cs typeface="Times New Roman" panose="02020603050405020304" pitchFamily="18" charset="0"/>
              </a:rPr>
              <a:t>- дать недостающие или систематизировать имеющиеся знания о процессе безопасности жизнедеятельности детей, формировать умения осуществлять этот процесс, а также привлекать к взаимодействию родителей воспитанников</a:t>
            </a:r>
            <a:endParaRPr lang="ru-RU" sz="2800" dirty="0" smtClean="0">
              <a:solidFill>
                <a:srgbClr val="7030A0"/>
              </a:solidFill>
              <a:latin typeface="Times New Roman" panose="02020603050405020304" pitchFamily="18" charset="0"/>
              <a:cs typeface="Times New Roman" panose="02020603050405020304" pitchFamily="18" charset="0"/>
            </a:endParaRPr>
          </a:p>
          <a:p>
            <a:pPr>
              <a:buNone/>
            </a:pPr>
            <a:r>
              <a:rPr lang="ru-RU" sz="2800" dirty="0" smtClean="0">
                <a:solidFill>
                  <a:srgbClr val="7030A0"/>
                </a:solidFill>
                <a:latin typeface="Times New Roman" panose="02020603050405020304" pitchFamily="18" charset="0"/>
                <a:cs typeface="Times New Roman" panose="02020603050405020304" pitchFamily="18" charset="0"/>
              </a:rPr>
              <a:t> </a:t>
            </a:r>
            <a:endParaRPr lang="ru-RU" sz="2800" dirty="0" smtClean="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C:\Users\User\Desktop\images.jpg"/>
          <p:cNvPicPr>
            <a:picLocks noGrp="1" noChangeAspect="1" noChangeArrowheads="1"/>
          </p:cNvPicPr>
          <p:nvPr>
            <p:ph idx="1"/>
          </p:nvPr>
        </p:nvPicPr>
        <p:blipFill>
          <a:blip r:embed="rId1" cstate="print"/>
          <a:srcRect/>
          <a:stretch>
            <a:fillRect/>
          </a:stretch>
        </p:blipFill>
        <p:spPr bwMode="auto">
          <a:xfrm>
            <a:off x="0" y="0"/>
            <a:ext cx="9144000" cy="6858000"/>
          </a:xfrm>
          <a:prstGeom prst="rect">
            <a:avLst/>
          </a:prstGeom>
          <a:noFill/>
        </p:spPr>
      </p:pic>
      <p:sp>
        <p:nvSpPr>
          <p:cNvPr id="5" name="Прямоугольник 4"/>
          <p:cNvSpPr/>
          <p:nvPr/>
        </p:nvSpPr>
        <p:spPr>
          <a:xfrm>
            <a:off x="2286000" y="500041"/>
            <a:ext cx="5857900" cy="1077218"/>
          </a:xfrm>
          <a:prstGeom prst="rect">
            <a:avLst/>
          </a:prstGeom>
        </p:spPr>
        <p:txBody>
          <a:bodyPr wrap="square">
            <a:spAutoFit/>
          </a:bodyPr>
          <a:lstStyle/>
          <a:p>
            <a:pPr algn="ctr">
              <a:buNone/>
            </a:pPr>
            <a:r>
              <a:rPr lang="ru-RU" sz="3200" b="1" dirty="0" smtClean="0">
                <a:solidFill>
                  <a:srgbClr val="0070C0"/>
                </a:solidFill>
                <a:latin typeface="Times New Roman" panose="02020603050405020304" pitchFamily="18" charset="0"/>
                <a:cs typeface="Times New Roman" panose="02020603050405020304" pitchFamily="18" charset="0"/>
              </a:rPr>
              <a:t>Работа с родителями</a:t>
            </a:r>
            <a:r>
              <a:rPr lang="ru-RU" sz="3200" b="1" dirty="0" smtClean="0">
                <a:solidFill>
                  <a:srgbClr val="002060"/>
                </a:solidFill>
                <a:latin typeface="Times New Roman" panose="02020603050405020304" pitchFamily="18" charset="0"/>
                <a:cs typeface="Times New Roman" panose="02020603050405020304" pitchFamily="18" charset="0"/>
              </a:rPr>
              <a:t> </a:t>
            </a:r>
            <a:endParaRPr lang="ru-RU" sz="3200" b="1" dirty="0" smtClean="0">
              <a:solidFill>
                <a:srgbClr val="002060"/>
              </a:solidFill>
              <a:latin typeface="Times New Roman" panose="02020603050405020304" pitchFamily="18" charset="0"/>
              <a:cs typeface="Times New Roman" panose="02020603050405020304" pitchFamily="18" charset="0"/>
            </a:endParaRPr>
          </a:p>
          <a:p>
            <a:endParaRPr lang="ru-RU" sz="3200" dirty="0">
              <a:solidFill>
                <a:srgbClr val="002060"/>
              </a:solidFill>
            </a:endParaRPr>
          </a:p>
        </p:txBody>
      </p:sp>
      <p:pic>
        <p:nvPicPr>
          <p:cNvPr id="6" name="Изображение 5" descr="20170929_074133"/>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Заголовок 4"/>
          <p:cNvSpPr>
            <a:spLocks noGrp="1"/>
          </p:cNvSpPr>
          <p:nvPr>
            <p:ph type="title"/>
          </p:nvPr>
        </p:nvSpPr>
        <p:spPr/>
        <p:txBody>
          <a:bodyPr/>
          <a:p>
            <a:r>
              <a:rPr lang="ru-RU" altLang="en-US"/>
              <a:t>Родительское собрание</a:t>
            </a:r>
            <a:endParaRPr lang="ru-RU" altLang="en-US"/>
          </a:p>
        </p:txBody>
      </p:sp>
      <p:pic>
        <p:nvPicPr>
          <p:cNvPr id="4" name="Замещающее содержимое 3" descr="IMG_3606"/>
          <p:cNvPicPr>
            <a:picLocks noChangeAspect="1"/>
          </p:cNvPicPr>
          <p:nvPr>
            <p:ph idx="1"/>
          </p:nvPr>
        </p:nvPicPr>
        <p:blipFill>
          <a:blip r:embed="rId1"/>
          <a:stretch>
            <a:fillRect/>
          </a:stretch>
        </p:blipFill>
        <p:spPr>
          <a:xfrm>
            <a:off x="1176020" y="1600200"/>
            <a:ext cx="6790690" cy="45262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r>
              <a:rPr lang="ru-RU" altLang="en-US"/>
              <a:t>Родительское собрание «Сбереги самое дорогое»</a:t>
            </a:r>
            <a:endParaRPr lang="ru-RU" altLang="en-US"/>
          </a:p>
        </p:txBody>
      </p:sp>
      <p:pic>
        <p:nvPicPr>
          <p:cNvPr id="6" name="Замещающее содержимое 5" descr="Работа с родителями"/>
          <p:cNvPicPr>
            <a:picLocks noChangeAspect="1"/>
          </p:cNvPicPr>
          <p:nvPr>
            <p:ph idx="1"/>
          </p:nvPr>
        </p:nvPicPr>
        <p:blipFill>
          <a:blip r:embed="rId1"/>
          <a:stretch>
            <a:fillRect/>
          </a:stretch>
        </p:blipFill>
        <p:spPr>
          <a:xfrm>
            <a:off x="1554480" y="1600200"/>
            <a:ext cx="6034405" cy="45262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C:\Users\User\Desktop\images.jpg"/>
          <p:cNvPicPr>
            <a:picLocks noGrp="1" noChangeAspect="1" noChangeArrowheads="1"/>
          </p:cNvPicPr>
          <p:nvPr>
            <p:ph idx="1"/>
          </p:nvPr>
        </p:nvPicPr>
        <p:blipFill>
          <a:blip r:embed="rId1" cstate="print"/>
          <a:srcRect/>
          <a:stretch>
            <a:fillRect/>
          </a:stretch>
        </p:blipFill>
        <p:spPr bwMode="auto">
          <a:xfrm>
            <a:off x="0" y="0"/>
            <a:ext cx="9144000" cy="6858000"/>
          </a:xfrm>
          <a:prstGeom prst="rect">
            <a:avLst/>
          </a:prstGeom>
          <a:noFill/>
        </p:spPr>
      </p:pic>
      <p:sp>
        <p:nvSpPr>
          <p:cNvPr id="4" name="Прямоугольник 3"/>
          <p:cNvSpPr/>
          <p:nvPr/>
        </p:nvSpPr>
        <p:spPr>
          <a:xfrm>
            <a:off x="2143108" y="428604"/>
            <a:ext cx="6357982" cy="584775"/>
          </a:xfrm>
          <a:prstGeom prst="rect">
            <a:avLst/>
          </a:prstGeom>
        </p:spPr>
        <p:txBody>
          <a:bodyPr wrap="square">
            <a:spAutoFit/>
          </a:bodyPr>
          <a:lstStyle/>
          <a:p>
            <a:pPr lvl="0" fontAlgn="base">
              <a:spcBef>
                <a:spcPct val="0"/>
              </a:spcBef>
              <a:spcAft>
                <a:spcPct val="0"/>
              </a:spcAft>
            </a:pPr>
            <a:r>
              <a:rPr lang="ru-RU"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Цель работы с родителями:</a:t>
            </a:r>
            <a:endParaRPr lang="ru-RU" sz="3200" dirty="0" smtClean="0">
              <a:solidFill>
                <a:srgbClr val="0070C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85786" y="1785926"/>
            <a:ext cx="7572428" cy="3816429"/>
          </a:xfrm>
          <a:prstGeom prst="rect">
            <a:avLst/>
          </a:prstGeom>
        </p:spPr>
        <p:txBody>
          <a:bodyPr wrap="square">
            <a:spAutoFit/>
          </a:bodyPr>
          <a:lstStyle/>
          <a:p>
            <a:pPr algn="ctr"/>
            <a:r>
              <a:rPr lang="ru-RU" dirty="0" smtClean="0"/>
              <a:t> </a:t>
            </a:r>
            <a:endParaRPr lang="ru-RU" dirty="0" smtClean="0"/>
          </a:p>
          <a:p>
            <a:pPr algn="ctr"/>
            <a:r>
              <a:rPr lang="ru-RU" sz="3200" dirty="0" smtClean="0">
                <a:solidFill>
                  <a:schemeClr val="accent5">
                    <a:lumMod val="50000"/>
                  </a:schemeClr>
                </a:solidFill>
                <a:latin typeface="Times New Roman" panose="02020603050405020304" pitchFamily="18" charset="0"/>
                <a:cs typeface="Times New Roman" panose="02020603050405020304" pitchFamily="18" charset="0"/>
              </a:rPr>
              <a:t>Объяснить актуальность, важность проблемы безопасности детей, повысить образовательный уровень родителей по данной проблеме, обозначить круг правил, с которыми необходимо знакомить, прежде всего, </a:t>
            </a:r>
            <a:endParaRPr lang="ru-RU" sz="3200" dirty="0" smtClean="0">
              <a:solidFill>
                <a:schemeClr val="accent5">
                  <a:lumMod val="50000"/>
                </a:schemeClr>
              </a:solidFill>
              <a:latin typeface="Times New Roman" panose="02020603050405020304" pitchFamily="18" charset="0"/>
              <a:cs typeface="Times New Roman" panose="02020603050405020304" pitchFamily="18" charset="0"/>
            </a:endParaRPr>
          </a:p>
          <a:p>
            <a:pPr algn="ctr"/>
            <a:r>
              <a:rPr lang="ru-RU" sz="3200" dirty="0" smtClean="0">
                <a:solidFill>
                  <a:schemeClr val="accent5">
                    <a:lumMod val="50000"/>
                  </a:schemeClr>
                </a:solidFill>
                <a:latin typeface="Times New Roman" panose="02020603050405020304" pitchFamily="18" charset="0"/>
                <a:cs typeface="Times New Roman" panose="02020603050405020304" pitchFamily="18" charset="0"/>
              </a:rPr>
              <a:t>в семье. </a:t>
            </a:r>
            <a:endParaRPr lang="ru-RU" sz="32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C:\Users\User\Desktop\images.jpg"/>
          <p:cNvPicPr>
            <a:picLocks noGrp="1" noChangeAspect="1" noChangeArrowheads="1"/>
          </p:cNvPicPr>
          <p:nvPr>
            <p:ph idx="1"/>
          </p:nvPr>
        </p:nvPicPr>
        <p:blipFill>
          <a:blip r:embed="rId1" cstate="print"/>
          <a:srcRect/>
          <a:stretch>
            <a:fillRect/>
          </a:stretch>
        </p:blipFill>
        <p:spPr bwMode="auto">
          <a:xfrm>
            <a:off x="0" y="0"/>
            <a:ext cx="9144000" cy="6858000"/>
          </a:xfrm>
          <a:prstGeom prst="rect">
            <a:avLst/>
          </a:prstGeom>
          <a:noFill/>
        </p:spPr>
      </p:pic>
      <p:sp>
        <p:nvSpPr>
          <p:cNvPr id="4" name="Прямоугольник 3"/>
          <p:cNvSpPr/>
          <p:nvPr/>
        </p:nvSpPr>
        <p:spPr>
          <a:xfrm>
            <a:off x="2428860" y="428604"/>
            <a:ext cx="6072230" cy="646331"/>
          </a:xfrm>
          <a:prstGeom prst="rect">
            <a:avLst/>
          </a:prstGeom>
        </p:spPr>
        <p:txBody>
          <a:bodyPr wrap="square">
            <a:spAutoFit/>
          </a:bodyPr>
          <a:lstStyle/>
          <a:p>
            <a:pPr lvl="0" fontAlgn="base">
              <a:spcBef>
                <a:spcPct val="0"/>
              </a:spcBef>
              <a:spcAft>
                <a:spcPct val="0"/>
              </a:spcAft>
            </a:pPr>
            <a:endParaRPr lang="ru-RU" sz="3600" dirty="0" smtClean="0">
              <a:solidFill>
                <a:srgbClr val="0070C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286000" y="1428736"/>
            <a:ext cx="6143652" cy="369332"/>
          </a:xfrm>
          <a:prstGeom prst="rect">
            <a:avLst/>
          </a:prstGeom>
        </p:spPr>
        <p:txBody>
          <a:bodyPr wrap="square">
            <a:spAutoFit/>
          </a:bodyPr>
          <a:lstStyle/>
          <a:p>
            <a:pPr algn="ctr"/>
            <a:endParaRPr lang="ru-RU" dirty="0" smtClean="0"/>
          </a:p>
        </p:txBody>
      </p:sp>
      <p:sp>
        <p:nvSpPr>
          <p:cNvPr id="6" name="Прямоугольник 5"/>
          <p:cNvSpPr/>
          <p:nvPr/>
        </p:nvSpPr>
        <p:spPr>
          <a:xfrm>
            <a:off x="2071670" y="428604"/>
            <a:ext cx="6715172" cy="646331"/>
          </a:xfrm>
          <a:prstGeom prst="rect">
            <a:avLst/>
          </a:prstGeom>
        </p:spPr>
        <p:txBody>
          <a:bodyPr wrap="square">
            <a:spAutoFit/>
          </a:bodyPr>
          <a:lstStyle/>
          <a:p>
            <a:r>
              <a:rPr lang="ru-RU" sz="3600" b="1" dirty="0" smtClean="0">
                <a:solidFill>
                  <a:schemeClr val="accent1">
                    <a:lumMod val="75000"/>
                  </a:schemeClr>
                </a:solidFill>
                <a:latin typeface="Times New Roman" panose="02020603050405020304" pitchFamily="18" charset="0"/>
                <a:cs typeface="Times New Roman" panose="02020603050405020304" pitchFamily="18" charset="0"/>
              </a:rPr>
              <a:t>Формы работы  с родителями:</a:t>
            </a:r>
            <a:endParaRPr lang="ru-RU" sz="3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28596" y="1785926"/>
            <a:ext cx="8501122" cy="4832092"/>
          </a:xfrm>
          <a:prstGeom prst="rect">
            <a:avLst/>
          </a:prstGeom>
        </p:spPr>
        <p:txBody>
          <a:bodyPr wrap="square">
            <a:spAutoFit/>
          </a:bodyPr>
          <a:lstStyle/>
          <a:p>
            <a:pPr lvl="0" fontAlgn="base">
              <a:buFont typeface="Arial" panose="020B0604020202020204" pitchFamily="34" charset="0"/>
              <a:buChar char="•"/>
            </a:pP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 </a:t>
            </a:r>
            <a:r>
              <a:rPr lang="ru-RU" sz="2800" dirty="0" smtClean="0">
                <a:solidFill>
                  <a:srgbClr val="002060"/>
                </a:solidFill>
                <a:latin typeface="Times New Roman" panose="02020603050405020304" pitchFamily="18" charset="0"/>
                <a:cs typeface="Times New Roman" panose="02020603050405020304" pitchFamily="18" charset="0"/>
              </a:rPr>
              <a:t>организация собраний;</a:t>
            </a:r>
            <a:endParaRPr lang="ru-RU" sz="2800" dirty="0" smtClean="0">
              <a:solidFill>
                <a:srgbClr val="002060"/>
              </a:solidFill>
              <a:latin typeface="Times New Roman" panose="02020603050405020304" pitchFamily="18" charset="0"/>
              <a:cs typeface="Times New Roman" panose="02020603050405020304" pitchFamily="18" charset="0"/>
            </a:endParaRPr>
          </a:p>
          <a:p>
            <a:pPr lvl="0" fontAlgn="base">
              <a:buFont typeface="Arial" panose="020B0604020202020204" pitchFamily="34" charset="0"/>
              <a:buChar char="•"/>
            </a:pPr>
            <a:r>
              <a:rPr lang="ru-RU" sz="2800" dirty="0" smtClean="0">
                <a:solidFill>
                  <a:srgbClr val="002060"/>
                </a:solidFill>
                <a:latin typeface="Times New Roman" panose="02020603050405020304" pitchFamily="18" charset="0"/>
                <a:cs typeface="Times New Roman" panose="02020603050405020304" pitchFamily="18" charset="0"/>
              </a:rPr>
              <a:t> ознакомление родителей с работой детского сада по формированию безопасного поведения в быту, социуме, природе;</a:t>
            </a:r>
            <a:endParaRPr lang="ru-RU" sz="2800" dirty="0" smtClean="0">
              <a:solidFill>
                <a:srgbClr val="002060"/>
              </a:solidFill>
              <a:latin typeface="Times New Roman" panose="02020603050405020304" pitchFamily="18" charset="0"/>
              <a:cs typeface="Times New Roman" panose="02020603050405020304" pitchFamily="18" charset="0"/>
            </a:endParaRPr>
          </a:p>
          <a:p>
            <a:pPr lvl="0" fontAlgn="base">
              <a:buFont typeface="Arial" panose="020B0604020202020204" pitchFamily="34" charset="0"/>
              <a:buChar char="•"/>
            </a:pPr>
            <a:r>
              <a:rPr lang="ru-RU" sz="2800" dirty="0" smtClean="0">
                <a:solidFill>
                  <a:srgbClr val="002060"/>
                </a:solidFill>
                <a:latin typeface="Times New Roman" panose="02020603050405020304" pitchFamily="18" charset="0"/>
                <a:cs typeface="Times New Roman" panose="02020603050405020304" pitchFamily="18" charset="0"/>
              </a:rPr>
              <a:t> организация различных мероприятий с участием родителей;</a:t>
            </a:r>
            <a:endParaRPr lang="ru-RU" sz="2800" dirty="0" smtClean="0">
              <a:solidFill>
                <a:srgbClr val="002060"/>
              </a:solidFill>
              <a:latin typeface="Times New Roman" panose="02020603050405020304" pitchFamily="18" charset="0"/>
              <a:cs typeface="Times New Roman" panose="02020603050405020304" pitchFamily="18" charset="0"/>
            </a:endParaRPr>
          </a:p>
          <a:p>
            <a:pPr lvl="0" fontAlgn="base">
              <a:buFont typeface="Arial" panose="020B0604020202020204" pitchFamily="34" charset="0"/>
              <a:buChar char="•"/>
            </a:pPr>
            <a:r>
              <a:rPr lang="ru-RU" sz="2800" dirty="0" smtClean="0">
                <a:solidFill>
                  <a:srgbClr val="002060"/>
                </a:solidFill>
                <a:latin typeface="Times New Roman" panose="02020603050405020304" pitchFamily="18" charset="0"/>
                <a:cs typeface="Times New Roman" panose="02020603050405020304" pitchFamily="18" charset="0"/>
              </a:rPr>
              <a:t> проведение консультаций, семинаров, открытых просмотров, развлечений и выставок художественно - продуктивной деятельности детей и взрослых;</a:t>
            </a:r>
            <a:endParaRPr lang="ru-RU" sz="2800" dirty="0" smtClean="0">
              <a:solidFill>
                <a:srgbClr val="002060"/>
              </a:solidFill>
              <a:latin typeface="Times New Roman" panose="02020603050405020304" pitchFamily="18" charset="0"/>
              <a:cs typeface="Times New Roman" panose="02020603050405020304" pitchFamily="18" charset="0"/>
            </a:endParaRPr>
          </a:p>
          <a:p>
            <a:pPr lvl="0" fontAlgn="base">
              <a:buFont typeface="Arial" panose="020B0604020202020204" pitchFamily="34" charset="0"/>
              <a:buChar char="•"/>
            </a:pPr>
            <a:r>
              <a:rPr lang="ru-RU" sz="2800" dirty="0" smtClean="0">
                <a:solidFill>
                  <a:srgbClr val="002060"/>
                </a:solidFill>
                <a:latin typeface="Times New Roman" panose="02020603050405020304" pitchFamily="18" charset="0"/>
                <a:cs typeface="Times New Roman" panose="02020603050405020304" pitchFamily="18" charset="0"/>
              </a:rPr>
              <a:t> вовлечение родителей в различные акции, конкурсы, соревнования.</a:t>
            </a:r>
            <a:endParaRPr lang="ru-RU" sz="2800" dirty="0" smtClean="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C:\Users\User\Desktop\images.jpg"/>
          <p:cNvPicPr>
            <a:picLocks noGrp="1" noChangeAspect="1" noChangeArrowheads="1"/>
          </p:cNvPicPr>
          <p:nvPr>
            <p:ph idx="1"/>
          </p:nvPr>
        </p:nvPicPr>
        <p:blipFill>
          <a:blip r:embed="rId1" cstate="print"/>
          <a:srcRect/>
          <a:stretch>
            <a:fillRect/>
          </a:stretch>
        </p:blipFill>
        <p:spPr bwMode="auto">
          <a:xfrm>
            <a:off x="0" y="0"/>
            <a:ext cx="9143999" cy="6858000"/>
          </a:xfrm>
          <a:prstGeom prst="rect">
            <a:avLst/>
          </a:prstGeom>
          <a:noFill/>
        </p:spPr>
      </p:pic>
      <p:sp>
        <p:nvSpPr>
          <p:cNvPr id="4" name="Прямоугольник 3"/>
          <p:cNvSpPr/>
          <p:nvPr/>
        </p:nvSpPr>
        <p:spPr>
          <a:xfrm>
            <a:off x="2428860" y="428604"/>
            <a:ext cx="6072230" cy="646331"/>
          </a:xfrm>
          <a:prstGeom prst="rect">
            <a:avLst/>
          </a:prstGeom>
        </p:spPr>
        <p:txBody>
          <a:bodyPr wrap="square">
            <a:spAutoFit/>
          </a:bodyPr>
          <a:lstStyle/>
          <a:p>
            <a:pPr lvl="0" fontAlgn="base">
              <a:spcBef>
                <a:spcPct val="0"/>
              </a:spcBef>
              <a:spcAft>
                <a:spcPct val="0"/>
              </a:spcAft>
            </a:pPr>
            <a:endParaRPr lang="ru-RU" sz="3600" dirty="0" smtClean="0">
              <a:solidFill>
                <a:srgbClr val="0070C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286000" y="1428736"/>
            <a:ext cx="6143652" cy="369332"/>
          </a:xfrm>
          <a:prstGeom prst="rect">
            <a:avLst/>
          </a:prstGeom>
        </p:spPr>
        <p:txBody>
          <a:bodyPr wrap="square">
            <a:spAutoFit/>
          </a:bodyPr>
          <a:lstStyle/>
          <a:p>
            <a:pPr algn="ctr"/>
            <a:endParaRPr lang="ru-RU" dirty="0" smtClean="0"/>
          </a:p>
        </p:txBody>
      </p:sp>
      <p:sp>
        <p:nvSpPr>
          <p:cNvPr id="8" name="Прямоугольник 7"/>
          <p:cNvSpPr/>
          <p:nvPr/>
        </p:nvSpPr>
        <p:spPr>
          <a:xfrm>
            <a:off x="785786" y="1714488"/>
            <a:ext cx="8001056" cy="461665"/>
          </a:xfrm>
          <a:prstGeom prst="rect">
            <a:avLst/>
          </a:prstGeom>
        </p:spPr>
        <p:txBody>
          <a:bodyPr wrap="square">
            <a:spAutoFit/>
          </a:bodyPr>
          <a:lstStyle/>
          <a:p>
            <a:pPr lvl="0" fontAlgn="base"/>
            <a:endParaRPr lang="ru-RU" sz="2400" dirty="0" smtClean="0">
              <a:solidFill>
                <a:srgbClr val="7030A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71472" y="285728"/>
            <a:ext cx="8358246" cy="6617196"/>
          </a:xfrm>
          <a:prstGeom prst="rect">
            <a:avLst/>
          </a:prstGeom>
        </p:spPr>
        <p:txBody>
          <a:bodyPr wrap="square">
            <a:spAutoFit/>
          </a:bodyPr>
          <a:lstStyle/>
          <a:p>
            <a:pPr algn="ctr" fontAlgn="base"/>
            <a:r>
              <a:rPr lang="ru-RU" sz="3600" b="1" dirty="0" smtClean="0">
                <a:solidFill>
                  <a:schemeClr val="accent5">
                    <a:lumMod val="75000"/>
                  </a:schemeClr>
                </a:solidFill>
                <a:latin typeface="Times New Roman" panose="02020603050405020304" pitchFamily="18" charset="0"/>
                <a:cs typeface="Times New Roman" panose="02020603050405020304" pitchFamily="18" charset="0"/>
              </a:rPr>
              <a:t>Задачи работы</a:t>
            </a:r>
            <a:r>
              <a:rPr lang="ru-RU" sz="3600" dirty="0" smtClean="0">
                <a:solidFill>
                  <a:schemeClr val="accent5">
                    <a:lumMod val="75000"/>
                  </a:schemeClr>
                </a:solidFill>
                <a:latin typeface="Times New Roman" panose="02020603050405020304" pitchFamily="18" charset="0"/>
                <a:cs typeface="Times New Roman" panose="02020603050405020304" pitchFamily="18" charset="0"/>
              </a:rPr>
              <a:t>:</a:t>
            </a:r>
            <a:endParaRPr lang="ru-RU" sz="3600" dirty="0" smtClean="0">
              <a:solidFill>
                <a:schemeClr val="accent5">
                  <a:lumMod val="75000"/>
                </a:schemeClr>
              </a:solidFill>
              <a:latin typeface="Times New Roman" panose="02020603050405020304" pitchFamily="18" charset="0"/>
              <a:cs typeface="Times New Roman" panose="02020603050405020304" pitchFamily="18" charset="0"/>
            </a:endParaRPr>
          </a:p>
          <a:p>
            <a:pPr algn="ctr" fontAlgn="base"/>
            <a:endParaRPr lang="ru-RU" sz="3600" dirty="0" smtClean="0">
              <a:solidFill>
                <a:schemeClr val="accent5">
                  <a:lumMod val="75000"/>
                </a:schemeClr>
              </a:solidFill>
              <a:latin typeface="Times New Roman" panose="02020603050405020304" pitchFamily="18" charset="0"/>
              <a:cs typeface="Times New Roman" panose="02020603050405020304" pitchFamily="18" charset="0"/>
            </a:endParaRPr>
          </a:p>
          <a:p>
            <a:pPr algn="ctr" fontAlgn="base"/>
            <a:endParaRPr lang="ru-RU" sz="2800" dirty="0" smtClean="0">
              <a:latin typeface="Times New Roman" panose="02020603050405020304" pitchFamily="18" charset="0"/>
              <a:cs typeface="Times New Roman" panose="02020603050405020304" pitchFamily="18" charset="0"/>
            </a:endParaRPr>
          </a:p>
          <a:p>
            <a:pPr lvl="0" algn="ctr" fontAlgn="base">
              <a:buFont typeface="Arial" panose="020B0604020202020204" pitchFamily="34" charset="0"/>
              <a:buChar char="•"/>
            </a:pPr>
            <a:r>
              <a:rPr lang="ru-RU" sz="2800" dirty="0" smtClean="0">
                <a:solidFill>
                  <a:schemeClr val="tx2">
                    <a:lumMod val="75000"/>
                  </a:schemeClr>
                </a:solidFill>
                <a:latin typeface="Times New Roman" panose="02020603050405020304" pitchFamily="18" charset="0"/>
                <a:cs typeface="Times New Roman" panose="02020603050405020304" pitchFamily="18" charset="0"/>
              </a:rPr>
              <a:t>усвоение дошкольниками первоначальных знаний о правилах поведения в быту, социуме, природе;</a:t>
            </a:r>
            <a:endParaRPr lang="ru-RU" sz="2800" dirty="0" smtClean="0">
              <a:solidFill>
                <a:schemeClr val="tx2">
                  <a:lumMod val="75000"/>
                </a:schemeClr>
              </a:solidFill>
              <a:latin typeface="Times New Roman" panose="02020603050405020304" pitchFamily="18" charset="0"/>
              <a:cs typeface="Times New Roman" panose="02020603050405020304" pitchFamily="18" charset="0"/>
            </a:endParaRPr>
          </a:p>
          <a:p>
            <a:pPr lvl="0" algn="ctr" fontAlgn="base">
              <a:buFont typeface="Arial" panose="020B0604020202020204" pitchFamily="34" charset="0"/>
              <a:buChar char="•"/>
            </a:pPr>
            <a:r>
              <a:rPr lang="ru-RU" sz="2800" dirty="0" smtClean="0">
                <a:solidFill>
                  <a:schemeClr val="tx2">
                    <a:lumMod val="75000"/>
                  </a:schemeClr>
                </a:solidFill>
                <a:latin typeface="Times New Roman" panose="02020603050405020304" pitchFamily="18" charset="0"/>
                <a:cs typeface="Times New Roman" panose="02020603050405020304" pitchFamily="18" charset="0"/>
              </a:rPr>
              <a:t> формирование у детей качественно новых двигательных навыков и бдительного восприятия окружающей обстановки;</a:t>
            </a:r>
            <a:endParaRPr lang="ru-RU" sz="2800" dirty="0" smtClean="0">
              <a:solidFill>
                <a:schemeClr val="tx2">
                  <a:lumMod val="75000"/>
                </a:schemeClr>
              </a:solidFill>
              <a:latin typeface="Times New Roman" panose="02020603050405020304" pitchFamily="18" charset="0"/>
              <a:cs typeface="Times New Roman" panose="02020603050405020304" pitchFamily="18" charset="0"/>
            </a:endParaRPr>
          </a:p>
          <a:p>
            <a:pPr lvl="0" algn="ctr" fontAlgn="base">
              <a:buFont typeface="Arial" panose="020B0604020202020204" pitchFamily="34" charset="0"/>
              <a:buChar char="•"/>
            </a:pPr>
            <a:r>
              <a:rPr lang="ru-RU" sz="2800" dirty="0" smtClean="0">
                <a:solidFill>
                  <a:schemeClr val="tx2">
                    <a:lumMod val="75000"/>
                  </a:schemeClr>
                </a:solidFill>
                <a:latin typeface="Times New Roman" panose="02020603050405020304" pitchFamily="18" charset="0"/>
                <a:cs typeface="Times New Roman" panose="02020603050405020304" pitchFamily="18" charset="0"/>
              </a:rPr>
              <a:t> развитие у детей способности к предвидению возможной опасности в конкретной меняющейся ситуации и построению адекватного безопасного поведения;</a:t>
            </a:r>
            <a:endParaRPr lang="ru-RU" sz="2800" dirty="0" smtClean="0">
              <a:solidFill>
                <a:schemeClr val="tx2">
                  <a:lumMod val="75000"/>
                </a:schemeClr>
              </a:solidFill>
              <a:latin typeface="Times New Roman" panose="02020603050405020304" pitchFamily="18" charset="0"/>
              <a:cs typeface="Times New Roman" panose="02020603050405020304" pitchFamily="18" charset="0"/>
            </a:endParaRPr>
          </a:p>
          <a:p>
            <a:pPr lvl="0" fontAlgn="base"/>
            <a:endParaRPr lang="ru-RU" dirty="0" smtClean="0">
              <a:latin typeface="Times New Roman" panose="02020603050405020304" pitchFamily="18" charset="0"/>
              <a:cs typeface="Times New Roman" panose="02020603050405020304" pitchFamily="18" charset="0"/>
            </a:endParaRPr>
          </a:p>
          <a:p>
            <a:pPr lvl="0" fontAlgn="base"/>
            <a:endParaRPr lang="ru-RU" dirty="0" smtClean="0">
              <a:latin typeface="Times New Roman" panose="02020603050405020304" pitchFamily="18" charset="0"/>
              <a:cs typeface="Times New Roman" panose="02020603050405020304" pitchFamily="18" charset="0"/>
            </a:endParaRPr>
          </a:p>
          <a:p>
            <a:pPr lvl="0" fontAlgn="base"/>
            <a:endParaRPr lang="ru-RU" dirty="0" smtClean="0">
              <a:latin typeface="Times New Roman" panose="02020603050405020304" pitchFamily="18" charset="0"/>
              <a:cs typeface="Times New Roman" panose="02020603050405020304" pitchFamily="18" charset="0"/>
            </a:endParaRPr>
          </a:p>
          <a:p>
            <a:pPr lvl="0" fontAlgn="base"/>
            <a:endParaRPr lang="ru-RU"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r>
              <a:rPr lang="ru-RU" altLang="en-US" sz="2000"/>
              <a:t>НОД в игровой форме</a:t>
            </a:r>
            <a:br>
              <a:rPr lang="ru-RU" altLang="en-US" sz="2000"/>
            </a:br>
            <a:r>
              <a:rPr lang="ru-RU" sz="2000" b="1" dirty="0" smtClean="0">
                <a:solidFill>
                  <a:srgbClr val="0070C0"/>
                </a:solidFill>
                <a:latin typeface="Times New Roman" panose="02020603050405020304" pitchFamily="18" charset="0"/>
                <a:cs typeface="Times New Roman" panose="02020603050405020304" pitchFamily="18" charset="0"/>
                <a:sym typeface="+mn-ea"/>
              </a:rPr>
              <a:t>    Цель работы:  </a:t>
            </a:r>
            <a:r>
              <a:rPr lang="ru-RU" sz="2000" dirty="0" smtClean="0">
                <a:solidFill>
                  <a:srgbClr val="7030A0"/>
                </a:solidFill>
                <a:latin typeface="Times New Roman" panose="02020603050405020304" pitchFamily="18" charset="0"/>
                <a:cs typeface="Times New Roman" panose="02020603050405020304" pitchFamily="18" charset="0"/>
                <a:sym typeface="+mn-ea"/>
              </a:rPr>
              <a:t>формирование у детей  основ безопасного поведения в быту, социуме, природе</a:t>
            </a:r>
            <a:endParaRPr lang="ru-RU" altLang="en-US" sz="2000"/>
          </a:p>
        </p:txBody>
      </p:sp>
      <p:pic>
        <p:nvPicPr>
          <p:cNvPr id="6" name="Замещающее содержимое 5" descr="20220203_093121"/>
          <p:cNvPicPr>
            <a:picLocks noChangeAspect="1"/>
          </p:cNvPicPr>
          <p:nvPr>
            <p:ph idx="1"/>
          </p:nvPr>
        </p:nvPicPr>
        <p:blipFill>
          <a:blip r:embed="rId1"/>
          <a:stretch>
            <a:fillRect/>
          </a:stretch>
        </p:blipFill>
        <p:spPr>
          <a:xfrm>
            <a:off x="1554480" y="1600200"/>
            <a:ext cx="6034405" cy="45262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Заголовок 4"/>
          <p:cNvSpPr>
            <a:spLocks noGrp="1"/>
          </p:cNvSpPr>
          <p:nvPr>
            <p:ph type="title"/>
          </p:nvPr>
        </p:nvSpPr>
        <p:spPr/>
        <p:txBody>
          <a:bodyPr/>
          <a:p>
            <a:r>
              <a:rPr lang="ru-RU" altLang="en-US"/>
              <a:t>Развлечения</a:t>
            </a:r>
            <a:endParaRPr lang="ru-RU" altLang="en-US"/>
          </a:p>
        </p:txBody>
      </p:sp>
      <p:pic>
        <p:nvPicPr>
          <p:cNvPr id="4" name="Замещающее содержимое 3" descr="20220531_114030"/>
          <p:cNvPicPr>
            <a:picLocks noChangeAspect="1"/>
          </p:cNvPicPr>
          <p:nvPr>
            <p:ph idx="1"/>
          </p:nvPr>
        </p:nvPicPr>
        <p:blipFill>
          <a:blip r:embed="rId1"/>
          <a:stretch>
            <a:fillRect/>
          </a:stretch>
        </p:blipFill>
        <p:spPr>
          <a:xfrm>
            <a:off x="1554480" y="1600200"/>
            <a:ext cx="6034405" cy="45262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5" name="Содержимое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2" descr="C:\Users\User\Desktop\images.jpg"/>
          <p:cNvPicPr>
            <a:picLocks noChangeAspect="1" noChangeArrowheads="1"/>
          </p:cNvPicPr>
          <p:nvPr/>
        </p:nvPicPr>
        <p:blipFill>
          <a:blip r:embed="rId6" cstate="print"/>
          <a:srcRect/>
          <a:stretch>
            <a:fillRect/>
          </a:stretch>
        </p:blipFill>
        <p:spPr bwMode="auto">
          <a:xfrm>
            <a:off x="0" y="0"/>
            <a:ext cx="9144000" cy="6858000"/>
          </a:xfrm>
          <a:prstGeom prst="rect">
            <a:avLst/>
          </a:prstGeom>
          <a:noFill/>
        </p:spPr>
      </p:pic>
      <p:graphicFrame>
        <p:nvGraphicFramePr>
          <p:cNvPr id="6" name="Схема 5"/>
          <p:cNvGraphicFramePr/>
          <p:nvPr/>
        </p:nvGraphicFramePr>
        <p:xfrm>
          <a:off x="357158" y="285728"/>
          <a:ext cx="8643998" cy="6286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0" name="Текстовое поле 99"/>
          <p:cNvSpPr txBox="1"/>
          <p:nvPr/>
        </p:nvSpPr>
        <p:spPr>
          <a:xfrm>
            <a:off x="2032000" y="336550"/>
            <a:ext cx="6654800" cy="6247130"/>
          </a:xfrm>
          <a:prstGeom prst="rect">
            <a:avLst/>
          </a:prstGeom>
          <a:noFill/>
          <a:ln w="9525">
            <a:noFill/>
          </a:ln>
        </p:spPr>
        <p:txBody>
          <a:bodyPr wrap="square">
            <a:spAutoFit/>
          </a:bodyPr>
          <a:p>
            <a:pPr indent="0"/>
            <a:r>
              <a:rPr lang="en-US" sz="2000" b="1">
                <a:highlight>
                  <a:srgbClr val="00FFFF"/>
                </a:highlight>
                <a:latin typeface="Times New Roman" panose="02020603050405020304" pitchFamily="18" charset="0"/>
              </a:rPr>
              <a:t>С самого раннего возраста у ребенка необходимо формировать сознательное и ответственное отношение к личной безопасности и безопасности окружающих, воспитывать готовность к эффективным, обоснованным действиям в неадекватных ситуациях. Эти задачи стоят как перед родителями, так и перед педагогами нашего детского сада.Детям нужно разумно помогать избегать повреждений, ведь невозможно все время водить их за руку, удерживать возле себя. Необходимо воспитывать привычку правильно пользоваться предметами быта, учить обращаться с животными, кататься на велосипеде, объяснять, как надо вести себя во дворе, на улице и дома.Нужно прививать детям навыки поведения в ситуациях, чреватых получением травм, формировать у них представление о наиболее типичных, часто встречающихся ситуациях. Необходимо создать педагогические условия для ознакомления детей с различными видами опасностей</a:t>
            </a:r>
            <a:r>
              <a:rPr lang="en-US" sz="2000" b="1">
                <a:latin typeface="Times New Roman" panose="02020603050405020304" pitchFamily="18" charset="0"/>
              </a:rPr>
              <a:t>.</a:t>
            </a:r>
            <a:endParaRPr lang="ru-RU" altLang="en-US" sz="2000" b="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Заголовок 4"/>
          <p:cNvSpPr>
            <a:spLocks noGrp="1"/>
          </p:cNvSpPr>
          <p:nvPr>
            <p:ph type="title"/>
          </p:nvPr>
        </p:nvSpPr>
        <p:spPr/>
        <p:txBody>
          <a:bodyPr/>
          <a:p>
            <a:r>
              <a:rPr lang="ru-RU" altLang="en-US"/>
              <a:t>Разыгрывание опасных ситуаций</a:t>
            </a:r>
            <a:endParaRPr lang="ru-RU" altLang="en-US"/>
          </a:p>
        </p:txBody>
      </p:sp>
      <p:pic>
        <p:nvPicPr>
          <p:cNvPr id="4" name="Замещающее содержимое 3" descr="20220609_102604"/>
          <p:cNvPicPr>
            <a:picLocks noChangeAspect="1"/>
          </p:cNvPicPr>
          <p:nvPr>
            <p:ph idx="1"/>
          </p:nvPr>
        </p:nvPicPr>
        <p:blipFill>
          <a:blip r:embed="rId1"/>
          <a:stretch>
            <a:fillRect/>
          </a:stretch>
        </p:blipFill>
        <p:spPr>
          <a:xfrm>
            <a:off x="1554480" y="1600200"/>
            <a:ext cx="6034405" cy="45262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r>
              <a:rPr lang="ru-RU" altLang="en-US"/>
              <a:t>Работа с социальными партнёрами </a:t>
            </a:r>
            <a:endParaRPr lang="ru-RU" altLang="en-US"/>
          </a:p>
        </p:txBody>
      </p:sp>
      <p:pic>
        <p:nvPicPr>
          <p:cNvPr id="4" name="Замещающее содержимое 3" descr="20220609_104358"/>
          <p:cNvPicPr>
            <a:picLocks noChangeAspect="1"/>
          </p:cNvPicPr>
          <p:nvPr>
            <p:ph idx="1"/>
          </p:nvPr>
        </p:nvPicPr>
        <p:blipFill>
          <a:blip r:embed="rId1"/>
          <a:stretch>
            <a:fillRect/>
          </a:stretch>
        </p:blipFill>
        <p:spPr>
          <a:xfrm>
            <a:off x="1554480" y="1600200"/>
            <a:ext cx="6034405" cy="45262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C:\Users\User\Desktop\images.jpg"/>
          <p:cNvPicPr>
            <a:picLocks noGrp="1" noChangeAspect="1" noChangeArrowheads="1"/>
          </p:cNvPicPr>
          <p:nvPr>
            <p:ph idx="1"/>
          </p:nvPr>
        </p:nvPicPr>
        <p:blipFill>
          <a:blip r:embed="rId1" cstate="print"/>
          <a:srcRect/>
          <a:stretch>
            <a:fillRect/>
          </a:stretch>
        </p:blipFill>
        <p:spPr bwMode="auto">
          <a:xfrm>
            <a:off x="0" y="0"/>
            <a:ext cx="9144000" cy="6858000"/>
          </a:xfrm>
          <a:prstGeom prst="rect">
            <a:avLst/>
          </a:prstGeom>
          <a:noFill/>
        </p:spPr>
      </p:pic>
      <p:sp>
        <p:nvSpPr>
          <p:cNvPr id="4" name="Прямоугольник 3"/>
          <p:cNvSpPr/>
          <p:nvPr/>
        </p:nvSpPr>
        <p:spPr>
          <a:xfrm>
            <a:off x="2428860" y="428604"/>
            <a:ext cx="6072230" cy="646331"/>
          </a:xfrm>
          <a:prstGeom prst="rect">
            <a:avLst/>
          </a:prstGeom>
        </p:spPr>
        <p:txBody>
          <a:bodyPr wrap="square">
            <a:spAutoFit/>
          </a:bodyPr>
          <a:lstStyle/>
          <a:p>
            <a:pPr lvl="0" fontAlgn="base">
              <a:spcBef>
                <a:spcPct val="0"/>
              </a:spcBef>
              <a:spcAft>
                <a:spcPct val="0"/>
              </a:spcAft>
            </a:pPr>
            <a:endParaRPr lang="ru-RU" sz="3600" dirty="0" smtClean="0">
              <a:solidFill>
                <a:srgbClr val="0070C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286000" y="1428736"/>
            <a:ext cx="6143652" cy="369332"/>
          </a:xfrm>
          <a:prstGeom prst="rect">
            <a:avLst/>
          </a:prstGeom>
        </p:spPr>
        <p:txBody>
          <a:bodyPr wrap="square">
            <a:spAutoFit/>
          </a:bodyPr>
          <a:lstStyle/>
          <a:p>
            <a:pPr algn="ctr"/>
            <a:endParaRPr lang="ru-RU" dirty="0" smtClean="0"/>
          </a:p>
        </p:txBody>
      </p:sp>
      <p:sp>
        <p:nvSpPr>
          <p:cNvPr id="8" name="Прямоугольник 7"/>
          <p:cNvSpPr/>
          <p:nvPr/>
        </p:nvSpPr>
        <p:spPr>
          <a:xfrm>
            <a:off x="785786" y="1714488"/>
            <a:ext cx="8001056" cy="461665"/>
          </a:xfrm>
          <a:prstGeom prst="rect">
            <a:avLst/>
          </a:prstGeom>
        </p:spPr>
        <p:txBody>
          <a:bodyPr wrap="square">
            <a:spAutoFit/>
          </a:bodyPr>
          <a:lstStyle/>
          <a:p>
            <a:pPr lvl="0" fontAlgn="base"/>
            <a:endParaRPr lang="ru-RU" sz="2400" dirty="0" smtClean="0">
              <a:solidFill>
                <a:srgbClr val="7030A0"/>
              </a:solidFill>
              <a:latin typeface="Times New Roman" panose="02020603050405020304" pitchFamily="18" charset="0"/>
              <a:cs typeface="Times New Roman" panose="02020603050405020304" pitchFamily="18" charset="0"/>
            </a:endParaRPr>
          </a:p>
        </p:txBody>
      </p:sp>
      <p:sp>
        <p:nvSpPr>
          <p:cNvPr id="36865" name="Rectangle 1"/>
          <p:cNvSpPr>
            <a:spLocks noChangeArrowheads="1"/>
          </p:cNvSpPr>
          <p:nvPr/>
        </p:nvSpPr>
        <p:spPr bwMode="auto">
          <a:xfrm>
            <a:off x="0" y="0"/>
            <a:ext cx="9144000"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0" name="Прямоугольник 9"/>
          <p:cNvSpPr/>
          <p:nvPr/>
        </p:nvSpPr>
        <p:spPr>
          <a:xfrm>
            <a:off x="2000232" y="285728"/>
            <a:ext cx="7143768" cy="1631216"/>
          </a:xfrm>
          <a:prstGeom prst="rect">
            <a:avLst/>
          </a:prstGeom>
        </p:spPr>
        <p:txBody>
          <a:bodyPr wrap="square">
            <a:spAutoFit/>
          </a:bodyPr>
          <a:lstStyle/>
          <a:p>
            <a:pPr algn="ctr"/>
            <a:r>
              <a:rPr lang="ru-RU" sz="32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Средства формирования у детей правил безопасного поведения в быту, социуме, природе</a:t>
            </a:r>
            <a:r>
              <a:rPr lang="ru-RU" sz="36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3600" dirty="0">
              <a:solidFill>
                <a:srgbClr val="0070C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857224" y="2143116"/>
            <a:ext cx="7929618" cy="3323987"/>
          </a:xfrm>
          <a:prstGeom prst="rect">
            <a:avLst/>
          </a:prstGeom>
        </p:spPr>
        <p:txBody>
          <a:bodyPr wrap="square">
            <a:spAutoFit/>
          </a:bodyPr>
          <a:lstStyle/>
          <a:p>
            <a:pPr lvl="1" fontAlgn="base">
              <a:buFont typeface="Arial" panose="020B0604020202020204" pitchFamily="34" charset="0"/>
              <a:buChar char="•"/>
            </a:pPr>
            <a:endParaRPr lang="ru-RU" sz="2400" dirty="0" smtClean="0">
              <a:latin typeface="Times New Roman" panose="02020603050405020304" pitchFamily="18" charset="0"/>
              <a:cs typeface="Times New Roman" panose="02020603050405020304" pitchFamily="18" charset="0"/>
            </a:endParaRPr>
          </a:p>
          <a:p>
            <a:pPr lvl="1" fontAlgn="base">
              <a:buFont typeface="Arial" panose="020B0604020202020204" pitchFamily="34" charset="0"/>
              <a:buChar char="•"/>
            </a:pPr>
            <a:r>
              <a:rPr lang="ru-RU" sz="2800" dirty="0" smtClean="0">
                <a:solidFill>
                  <a:schemeClr val="tx2">
                    <a:lumMod val="75000"/>
                  </a:schemeClr>
                </a:solidFill>
                <a:latin typeface="Times New Roman" panose="02020603050405020304" pitchFamily="18" charset="0"/>
                <a:cs typeface="Times New Roman" panose="02020603050405020304" pitchFamily="18" charset="0"/>
              </a:rPr>
              <a:t> ИКТ;</a:t>
            </a:r>
            <a:endParaRPr lang="ru-RU" sz="2800" dirty="0" smtClean="0">
              <a:solidFill>
                <a:schemeClr val="tx2">
                  <a:lumMod val="75000"/>
                </a:schemeClr>
              </a:solidFill>
              <a:latin typeface="Times New Roman" panose="02020603050405020304" pitchFamily="18" charset="0"/>
              <a:cs typeface="Times New Roman" panose="02020603050405020304" pitchFamily="18" charset="0"/>
            </a:endParaRPr>
          </a:p>
          <a:p>
            <a:pPr lvl="1" fontAlgn="base"/>
            <a:endParaRPr lang="ru-RU" sz="2800" dirty="0" smtClean="0">
              <a:solidFill>
                <a:schemeClr val="tx2">
                  <a:lumMod val="75000"/>
                </a:schemeClr>
              </a:solidFill>
              <a:latin typeface="Times New Roman" panose="02020603050405020304" pitchFamily="18" charset="0"/>
              <a:cs typeface="Times New Roman" panose="02020603050405020304" pitchFamily="18" charset="0"/>
            </a:endParaRPr>
          </a:p>
          <a:p>
            <a:pPr lvl="1" fontAlgn="base">
              <a:buFont typeface="Arial" panose="020B0604020202020204" pitchFamily="34" charset="0"/>
              <a:buChar char="•"/>
            </a:pPr>
            <a:r>
              <a:rPr lang="ru-RU" sz="2800" dirty="0" smtClean="0">
                <a:solidFill>
                  <a:schemeClr val="tx2">
                    <a:lumMod val="75000"/>
                  </a:schemeClr>
                </a:solidFill>
                <a:latin typeface="Times New Roman" panose="02020603050405020304" pitchFamily="18" charset="0"/>
                <a:cs typeface="Times New Roman" panose="02020603050405020304" pitchFamily="18" charset="0"/>
              </a:rPr>
              <a:t> предметы рукотворного мира, создаваемые педагогами, детьми и их родителями;</a:t>
            </a:r>
            <a:endParaRPr lang="ru-RU" sz="2800" dirty="0" smtClean="0">
              <a:solidFill>
                <a:schemeClr val="tx2">
                  <a:lumMod val="75000"/>
                </a:schemeClr>
              </a:solidFill>
              <a:latin typeface="Times New Roman" panose="02020603050405020304" pitchFamily="18" charset="0"/>
              <a:cs typeface="Times New Roman" panose="02020603050405020304" pitchFamily="18" charset="0"/>
            </a:endParaRPr>
          </a:p>
          <a:p>
            <a:pPr lvl="1" fontAlgn="base"/>
            <a:endParaRPr lang="ru-RU" sz="2800" dirty="0" smtClean="0">
              <a:solidFill>
                <a:schemeClr val="tx2">
                  <a:lumMod val="75000"/>
                </a:schemeClr>
              </a:solidFill>
              <a:latin typeface="Times New Roman" panose="02020603050405020304" pitchFamily="18" charset="0"/>
              <a:cs typeface="Times New Roman" panose="02020603050405020304" pitchFamily="18" charset="0"/>
            </a:endParaRPr>
          </a:p>
          <a:p>
            <a:pPr lvl="1" fontAlgn="base">
              <a:buFont typeface="Arial" panose="020B0604020202020204" pitchFamily="34" charset="0"/>
              <a:buChar char="•"/>
            </a:pPr>
            <a:r>
              <a:rPr lang="ru-RU" sz="2800" dirty="0" smtClean="0">
                <a:solidFill>
                  <a:schemeClr val="tx2">
                    <a:lumMod val="75000"/>
                  </a:schemeClr>
                </a:solidFill>
                <a:latin typeface="Times New Roman" panose="02020603050405020304" pitchFamily="18" charset="0"/>
                <a:cs typeface="Times New Roman" panose="02020603050405020304" pitchFamily="18" charset="0"/>
              </a:rPr>
              <a:t> художественная литература</a:t>
            </a:r>
            <a:endParaRPr lang="ru-RU" sz="2800" dirty="0" smtClean="0">
              <a:solidFill>
                <a:schemeClr val="tx2">
                  <a:lumMod val="75000"/>
                </a:schemeClr>
              </a:solidFill>
              <a:latin typeface="Times New Roman" panose="02020603050405020304" pitchFamily="18" charset="0"/>
              <a:cs typeface="Times New Roman" panose="02020603050405020304" pitchFamily="18" charset="0"/>
            </a:endParaRPr>
          </a:p>
          <a:p>
            <a:pPr fontAlgn="base"/>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C:\Users\User\Desktop\images.jpg"/>
          <p:cNvPicPr>
            <a:picLocks noGrp="1" noChangeAspect="1" noChangeArrowheads="1"/>
          </p:cNvPicPr>
          <p:nvPr>
            <p:ph idx="1"/>
          </p:nvPr>
        </p:nvPicPr>
        <p:blipFill>
          <a:blip r:embed="rId1" cstate="print"/>
          <a:srcRect/>
          <a:stretch>
            <a:fillRect/>
          </a:stretch>
        </p:blipFill>
        <p:spPr bwMode="auto">
          <a:xfrm>
            <a:off x="1" y="0"/>
            <a:ext cx="9144000" cy="6858000"/>
          </a:xfrm>
          <a:prstGeom prst="rect">
            <a:avLst/>
          </a:prstGeom>
          <a:noFill/>
        </p:spPr>
      </p:pic>
      <p:sp>
        <p:nvSpPr>
          <p:cNvPr id="4" name="Прямоугольник 3"/>
          <p:cNvSpPr/>
          <p:nvPr/>
        </p:nvSpPr>
        <p:spPr>
          <a:xfrm>
            <a:off x="2428860" y="428604"/>
            <a:ext cx="6072230" cy="646331"/>
          </a:xfrm>
          <a:prstGeom prst="rect">
            <a:avLst/>
          </a:prstGeom>
        </p:spPr>
        <p:txBody>
          <a:bodyPr wrap="square">
            <a:spAutoFit/>
          </a:bodyPr>
          <a:lstStyle/>
          <a:p>
            <a:pPr lvl="0" fontAlgn="base">
              <a:spcBef>
                <a:spcPct val="0"/>
              </a:spcBef>
              <a:spcAft>
                <a:spcPct val="0"/>
              </a:spcAft>
            </a:pPr>
            <a:endParaRPr lang="ru-RU" sz="3600" dirty="0" smtClean="0">
              <a:solidFill>
                <a:srgbClr val="0070C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286000" y="1428736"/>
            <a:ext cx="6143652" cy="369332"/>
          </a:xfrm>
          <a:prstGeom prst="rect">
            <a:avLst/>
          </a:prstGeom>
        </p:spPr>
        <p:txBody>
          <a:bodyPr wrap="square">
            <a:spAutoFit/>
          </a:bodyPr>
          <a:lstStyle/>
          <a:p>
            <a:pPr algn="ctr"/>
            <a:endParaRPr lang="ru-RU" dirty="0" smtClean="0"/>
          </a:p>
        </p:txBody>
      </p:sp>
      <p:sp>
        <p:nvSpPr>
          <p:cNvPr id="8" name="Прямоугольник 7"/>
          <p:cNvSpPr/>
          <p:nvPr/>
        </p:nvSpPr>
        <p:spPr>
          <a:xfrm>
            <a:off x="785786" y="1714488"/>
            <a:ext cx="8001056" cy="461665"/>
          </a:xfrm>
          <a:prstGeom prst="rect">
            <a:avLst/>
          </a:prstGeom>
        </p:spPr>
        <p:txBody>
          <a:bodyPr wrap="square">
            <a:spAutoFit/>
          </a:bodyPr>
          <a:lstStyle/>
          <a:p>
            <a:pPr lvl="0" fontAlgn="base"/>
            <a:endParaRPr lang="ru-RU" sz="2400" dirty="0" smtClean="0">
              <a:solidFill>
                <a:srgbClr val="7030A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928794" y="142852"/>
            <a:ext cx="7000924" cy="5139869"/>
          </a:xfrm>
          <a:prstGeom prst="rect">
            <a:avLst/>
          </a:prstGeom>
        </p:spPr>
        <p:txBody>
          <a:bodyPr wrap="square">
            <a:spAutoFit/>
          </a:bodyPr>
          <a:lstStyle/>
          <a:p>
            <a:pPr algn="ctr" fontAlgn="base"/>
            <a:r>
              <a:rPr lang="ru-RU" sz="3200" b="1" dirty="0" smtClean="0">
                <a:solidFill>
                  <a:srgbClr val="0070C0"/>
                </a:solidFill>
                <a:latin typeface="Times New Roman" panose="02020603050405020304" pitchFamily="18" charset="0"/>
                <a:cs typeface="Times New Roman" panose="02020603050405020304" pitchFamily="18" charset="0"/>
              </a:rPr>
              <a:t>Условия для ознакомления детей с  основами безопасности жизнедеятельности:</a:t>
            </a:r>
            <a:endParaRPr lang="ru-RU" sz="3200" b="1" dirty="0" smtClean="0">
              <a:solidFill>
                <a:srgbClr val="0070C0"/>
              </a:solidFill>
              <a:latin typeface="Times New Roman" panose="02020603050405020304" pitchFamily="18" charset="0"/>
              <a:cs typeface="Times New Roman" panose="02020603050405020304" pitchFamily="18" charset="0"/>
            </a:endParaRPr>
          </a:p>
          <a:p>
            <a:pPr fontAlgn="base"/>
            <a:endParaRPr lang="ru-RU" b="1" dirty="0" smtClean="0"/>
          </a:p>
          <a:p>
            <a:pPr fontAlgn="base"/>
            <a:endParaRPr lang="ru-RU" b="1" dirty="0" smtClean="0"/>
          </a:p>
          <a:p>
            <a:pPr fontAlgn="base"/>
            <a:endParaRPr lang="ru-RU" sz="2800" dirty="0" smtClean="0"/>
          </a:p>
          <a:p>
            <a:pPr lvl="0" fontAlgn="base">
              <a:buFont typeface="Wingdings" panose="05000000000000000000" pitchFamily="2" charset="2"/>
              <a:buChar char="ü"/>
            </a:pPr>
            <a:r>
              <a:rPr lang="ru-RU" sz="2800" dirty="0" smtClean="0">
                <a:solidFill>
                  <a:srgbClr val="002060"/>
                </a:solidFill>
                <a:latin typeface="Times New Roman" panose="02020603050405020304" pitchFamily="18" charset="0"/>
                <a:cs typeface="Times New Roman" panose="02020603050405020304" pitchFamily="18" charset="0"/>
              </a:rPr>
              <a:t>микроклимат в ДОУ;</a:t>
            </a:r>
            <a:endParaRPr lang="ru-RU" sz="2800" dirty="0" smtClean="0">
              <a:solidFill>
                <a:srgbClr val="002060"/>
              </a:solidFill>
              <a:latin typeface="Times New Roman" panose="02020603050405020304" pitchFamily="18" charset="0"/>
              <a:cs typeface="Times New Roman" panose="02020603050405020304" pitchFamily="18" charset="0"/>
            </a:endParaRPr>
          </a:p>
          <a:p>
            <a:pPr lvl="0" fontAlgn="base"/>
            <a:endParaRPr lang="ru-RU" sz="2800" dirty="0" smtClean="0">
              <a:solidFill>
                <a:srgbClr val="002060"/>
              </a:solidFill>
              <a:latin typeface="Times New Roman" panose="02020603050405020304" pitchFamily="18" charset="0"/>
              <a:cs typeface="Times New Roman" panose="02020603050405020304" pitchFamily="18" charset="0"/>
            </a:endParaRPr>
          </a:p>
          <a:p>
            <a:pPr lvl="0" fontAlgn="base">
              <a:buFont typeface="Wingdings" panose="05000000000000000000" pitchFamily="2" charset="2"/>
              <a:buChar char="ü"/>
            </a:pPr>
            <a:r>
              <a:rPr lang="ru-RU" sz="2800" dirty="0" smtClean="0">
                <a:solidFill>
                  <a:srgbClr val="002060"/>
                </a:solidFill>
                <a:latin typeface="Times New Roman" panose="02020603050405020304" pitchFamily="18" charset="0"/>
                <a:cs typeface="Times New Roman" panose="02020603050405020304" pitchFamily="18" charset="0"/>
              </a:rPr>
              <a:t>пространственно-предметное окружение;</a:t>
            </a:r>
            <a:endParaRPr lang="ru-RU" sz="2800" dirty="0" smtClean="0">
              <a:solidFill>
                <a:srgbClr val="002060"/>
              </a:solidFill>
              <a:latin typeface="Times New Roman" panose="02020603050405020304" pitchFamily="18" charset="0"/>
              <a:cs typeface="Times New Roman" panose="02020603050405020304" pitchFamily="18" charset="0"/>
            </a:endParaRPr>
          </a:p>
          <a:p>
            <a:pPr lvl="0" fontAlgn="base">
              <a:buFont typeface="Wingdings" panose="05000000000000000000" pitchFamily="2" charset="2"/>
              <a:buChar char="ü"/>
            </a:pPr>
            <a:endParaRPr lang="ru-RU" sz="2800" dirty="0" smtClean="0">
              <a:solidFill>
                <a:srgbClr val="002060"/>
              </a:solidFill>
              <a:latin typeface="Times New Roman" panose="02020603050405020304" pitchFamily="18" charset="0"/>
              <a:cs typeface="Times New Roman" panose="02020603050405020304" pitchFamily="18" charset="0"/>
            </a:endParaRPr>
          </a:p>
          <a:p>
            <a:pPr lvl="0" fontAlgn="base">
              <a:buFont typeface="Wingdings" panose="05000000000000000000" pitchFamily="2" charset="2"/>
              <a:buChar char="ü"/>
            </a:pPr>
            <a:r>
              <a:rPr lang="ru-RU" sz="2800" dirty="0" smtClean="0">
                <a:solidFill>
                  <a:srgbClr val="002060"/>
                </a:solidFill>
                <a:latin typeface="Times New Roman" panose="02020603050405020304" pitchFamily="18" charset="0"/>
                <a:cs typeface="Times New Roman" panose="02020603050405020304" pitchFamily="18" charset="0"/>
              </a:rPr>
              <a:t> игровая среда</a:t>
            </a:r>
            <a:endParaRPr lang="ru-RU" sz="2800" dirty="0" smtClean="0">
              <a:solidFill>
                <a:srgbClr val="002060"/>
              </a:solidFill>
              <a:latin typeface="Times New Roman" panose="02020603050405020304" pitchFamily="18" charset="0"/>
              <a:cs typeface="Times New Roman" panose="02020603050405020304" pitchFamily="18" charset="0"/>
            </a:endParaRPr>
          </a:p>
          <a:p>
            <a:pPr fontAlgn="base"/>
            <a:endParaRPr lang="ru-RU" sz="2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C:\Users\User\Desktop\images.jpg"/>
          <p:cNvPicPr>
            <a:picLocks noGrp="1" noChangeAspect="1" noChangeArrowheads="1"/>
          </p:cNvPicPr>
          <p:nvPr>
            <p:ph idx="1"/>
          </p:nvPr>
        </p:nvPicPr>
        <p:blipFill>
          <a:blip r:embed="rId1" cstate="print"/>
          <a:srcRect/>
          <a:stretch>
            <a:fillRect/>
          </a:stretch>
        </p:blipFill>
        <p:spPr bwMode="auto">
          <a:xfrm>
            <a:off x="0" y="-142924"/>
            <a:ext cx="9334565" cy="7000924"/>
          </a:xfrm>
          <a:prstGeom prst="rect">
            <a:avLst/>
          </a:prstGeom>
          <a:noFill/>
        </p:spPr>
      </p:pic>
      <p:sp>
        <p:nvSpPr>
          <p:cNvPr id="4" name="Прямоугольник 3"/>
          <p:cNvSpPr/>
          <p:nvPr/>
        </p:nvSpPr>
        <p:spPr>
          <a:xfrm>
            <a:off x="2428860" y="428604"/>
            <a:ext cx="6072230" cy="646331"/>
          </a:xfrm>
          <a:prstGeom prst="rect">
            <a:avLst/>
          </a:prstGeom>
        </p:spPr>
        <p:txBody>
          <a:bodyPr wrap="square">
            <a:spAutoFit/>
          </a:bodyPr>
          <a:lstStyle/>
          <a:p>
            <a:pPr lvl="0" fontAlgn="base">
              <a:spcBef>
                <a:spcPct val="0"/>
              </a:spcBef>
              <a:spcAft>
                <a:spcPct val="0"/>
              </a:spcAft>
            </a:pPr>
            <a:endParaRPr lang="ru-RU" sz="3600" dirty="0" smtClean="0">
              <a:solidFill>
                <a:srgbClr val="0070C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286000" y="1428736"/>
            <a:ext cx="6143652" cy="369332"/>
          </a:xfrm>
          <a:prstGeom prst="rect">
            <a:avLst/>
          </a:prstGeom>
        </p:spPr>
        <p:txBody>
          <a:bodyPr wrap="square">
            <a:spAutoFit/>
          </a:bodyPr>
          <a:lstStyle/>
          <a:p>
            <a:pPr algn="ctr"/>
            <a:endParaRPr lang="ru-RU" dirty="0" smtClean="0"/>
          </a:p>
        </p:txBody>
      </p:sp>
      <p:sp>
        <p:nvSpPr>
          <p:cNvPr id="8" name="Прямоугольник 7"/>
          <p:cNvSpPr/>
          <p:nvPr/>
        </p:nvSpPr>
        <p:spPr>
          <a:xfrm>
            <a:off x="785786" y="1714488"/>
            <a:ext cx="8001056" cy="461665"/>
          </a:xfrm>
          <a:prstGeom prst="rect">
            <a:avLst/>
          </a:prstGeom>
        </p:spPr>
        <p:txBody>
          <a:bodyPr wrap="square">
            <a:spAutoFit/>
          </a:bodyPr>
          <a:lstStyle/>
          <a:p>
            <a:pPr lvl="0" fontAlgn="base"/>
            <a:endParaRPr lang="ru-RU" sz="2400" dirty="0" smtClean="0">
              <a:solidFill>
                <a:srgbClr val="7030A0"/>
              </a:solidFill>
              <a:latin typeface="Times New Roman" panose="02020603050405020304" pitchFamily="18" charset="0"/>
              <a:cs typeface="Times New Roman" panose="02020603050405020304" pitchFamily="18" charset="0"/>
            </a:endParaRPr>
          </a:p>
        </p:txBody>
      </p:sp>
      <p:graphicFrame>
        <p:nvGraphicFramePr>
          <p:cNvPr id="9" name="Схема 8"/>
          <p:cNvGraphicFramePr/>
          <p:nvPr/>
        </p:nvGraphicFramePr>
        <p:xfrm>
          <a:off x="928662" y="428604"/>
          <a:ext cx="7858180"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C:\Users\User\Desktop\images.jpg"/>
          <p:cNvPicPr>
            <a:picLocks noGrp="1" noChangeAspect="1" noChangeArrowheads="1"/>
          </p:cNvPicPr>
          <p:nvPr>
            <p:ph idx="1"/>
          </p:nvPr>
        </p:nvPicPr>
        <p:blipFill>
          <a:blip r:embed="rId1" cstate="print"/>
          <a:srcRect/>
          <a:stretch>
            <a:fillRect/>
          </a:stretch>
        </p:blipFill>
        <p:spPr bwMode="auto">
          <a:xfrm>
            <a:off x="0" y="0"/>
            <a:ext cx="9144000" cy="6858000"/>
          </a:xfrm>
          <a:prstGeom prst="rect">
            <a:avLst/>
          </a:prstGeom>
          <a:noFill/>
        </p:spPr>
      </p:pic>
      <p:sp>
        <p:nvSpPr>
          <p:cNvPr id="4" name="Прямоугольник 3"/>
          <p:cNvSpPr/>
          <p:nvPr/>
        </p:nvSpPr>
        <p:spPr>
          <a:xfrm>
            <a:off x="2428860" y="428604"/>
            <a:ext cx="6072230" cy="646331"/>
          </a:xfrm>
          <a:prstGeom prst="rect">
            <a:avLst/>
          </a:prstGeom>
        </p:spPr>
        <p:txBody>
          <a:bodyPr wrap="square">
            <a:spAutoFit/>
          </a:bodyPr>
          <a:lstStyle/>
          <a:p>
            <a:pPr lvl="0" fontAlgn="base">
              <a:spcBef>
                <a:spcPct val="0"/>
              </a:spcBef>
              <a:spcAft>
                <a:spcPct val="0"/>
              </a:spcAft>
            </a:pPr>
            <a:endParaRPr lang="ru-RU" sz="3600" dirty="0" smtClean="0">
              <a:solidFill>
                <a:srgbClr val="0070C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286000" y="1428736"/>
            <a:ext cx="6143652" cy="369332"/>
          </a:xfrm>
          <a:prstGeom prst="rect">
            <a:avLst/>
          </a:prstGeom>
        </p:spPr>
        <p:txBody>
          <a:bodyPr wrap="square">
            <a:spAutoFit/>
          </a:bodyPr>
          <a:lstStyle/>
          <a:p>
            <a:pPr algn="ctr"/>
            <a:endParaRPr lang="ru-RU" dirty="0" smtClean="0"/>
          </a:p>
        </p:txBody>
      </p:sp>
      <p:sp>
        <p:nvSpPr>
          <p:cNvPr id="8" name="Прямоугольник 7"/>
          <p:cNvSpPr/>
          <p:nvPr/>
        </p:nvSpPr>
        <p:spPr>
          <a:xfrm>
            <a:off x="785786" y="1714488"/>
            <a:ext cx="8001056" cy="461665"/>
          </a:xfrm>
          <a:prstGeom prst="rect">
            <a:avLst/>
          </a:prstGeom>
        </p:spPr>
        <p:txBody>
          <a:bodyPr wrap="square">
            <a:spAutoFit/>
          </a:bodyPr>
          <a:lstStyle/>
          <a:p>
            <a:pPr lvl="0" fontAlgn="base"/>
            <a:endParaRPr lang="ru-RU" sz="2400" dirty="0" smtClean="0">
              <a:solidFill>
                <a:srgbClr val="7030A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786050" y="357166"/>
            <a:ext cx="5357849" cy="646331"/>
          </a:xfrm>
          <a:prstGeom prst="rect">
            <a:avLst/>
          </a:prstGeom>
        </p:spPr>
        <p:txBody>
          <a:bodyPr wrap="square">
            <a:spAutoFit/>
          </a:bodyPr>
          <a:lstStyle/>
          <a:p>
            <a:pPr algn="ctr" fontAlgn="base">
              <a:buNone/>
            </a:pPr>
            <a:r>
              <a:rPr lang="ru-RU" sz="3600" b="1" dirty="0" smtClean="0">
                <a:solidFill>
                  <a:srgbClr val="0070C0"/>
                </a:solidFill>
                <a:latin typeface="Times New Roman" panose="02020603050405020304" pitchFamily="18" charset="0"/>
                <a:cs typeface="Times New Roman" panose="02020603050405020304" pitchFamily="18" charset="0"/>
              </a:rPr>
              <a:t>Этапы работы:</a:t>
            </a:r>
            <a:endParaRPr lang="ru-RU" sz="3600" dirty="0" smtClean="0">
              <a:solidFill>
                <a:srgbClr val="0070C0"/>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857224" y="1714488"/>
            <a:ext cx="7643866" cy="3785652"/>
          </a:xfrm>
          <a:prstGeom prst="rect">
            <a:avLst/>
          </a:prstGeom>
        </p:spPr>
        <p:txBody>
          <a:bodyPr wrap="square">
            <a:spAutoFit/>
          </a:bodyPr>
          <a:lstStyle/>
          <a:p>
            <a:pPr lvl="0" fontAlgn="base"/>
            <a:endParaRPr lang="ru-RU" sz="2400" b="1" dirty="0" smtClean="0">
              <a:solidFill>
                <a:srgbClr val="C00000"/>
              </a:solidFill>
              <a:latin typeface="Times New Roman" panose="02020603050405020304" pitchFamily="18" charset="0"/>
              <a:cs typeface="Times New Roman" panose="02020603050405020304" pitchFamily="18" charset="0"/>
            </a:endParaRPr>
          </a:p>
          <a:p>
            <a:pPr lvl="0" algn="just" fontAlgn="base"/>
            <a:r>
              <a:rPr lang="ru-RU" sz="2400" b="1" dirty="0" smtClean="0">
                <a:solidFill>
                  <a:srgbClr val="C00000"/>
                </a:solidFill>
                <a:latin typeface="Times New Roman" panose="02020603050405020304" pitchFamily="18" charset="0"/>
                <a:cs typeface="Times New Roman" panose="02020603050405020304" pitchFamily="18" charset="0"/>
              </a:rPr>
              <a:t>Первый этап </a:t>
            </a:r>
            <a:r>
              <a:rPr lang="ru-RU" sz="2400" dirty="0" smtClean="0">
                <a:solidFill>
                  <a:srgbClr val="7030A0"/>
                </a:solidFill>
                <a:latin typeface="Times New Roman" panose="02020603050405020304" pitchFamily="18" charset="0"/>
                <a:cs typeface="Times New Roman" panose="02020603050405020304" pitchFamily="18" charset="0"/>
              </a:rPr>
              <a:t>-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это диагностика, уточнение представлений детей о правилах поведения в быту, социуме, природе, т.е. есть ли у них личный опыт, на который в дальнейшем может опереться воспитатель;</a:t>
            </a:r>
            <a:endParaRPr lang="ru-RU" sz="2400" dirty="0" smtClean="0">
              <a:solidFill>
                <a:schemeClr val="tx2">
                  <a:lumMod val="75000"/>
                </a:schemeClr>
              </a:solidFill>
              <a:latin typeface="Times New Roman" panose="02020603050405020304" pitchFamily="18" charset="0"/>
              <a:cs typeface="Times New Roman" panose="02020603050405020304" pitchFamily="18" charset="0"/>
            </a:endParaRPr>
          </a:p>
          <a:p>
            <a:pPr algn="just" fontAlgn="base"/>
            <a:r>
              <a:rPr lang="ru-RU" sz="2400" dirty="0" smtClean="0">
                <a:solidFill>
                  <a:schemeClr val="tx2">
                    <a:lumMod val="75000"/>
                  </a:schemeClr>
                </a:solidFill>
                <a:latin typeface="Times New Roman" panose="02020603050405020304" pitchFamily="18" charset="0"/>
                <a:cs typeface="Times New Roman" panose="02020603050405020304" pitchFamily="18" charset="0"/>
              </a:rPr>
              <a:t> </a:t>
            </a:r>
            <a:endParaRPr lang="ru-RU" sz="2400" dirty="0" smtClean="0">
              <a:solidFill>
                <a:schemeClr val="tx2">
                  <a:lumMod val="75000"/>
                </a:schemeClr>
              </a:solidFill>
              <a:latin typeface="Times New Roman" panose="02020603050405020304" pitchFamily="18" charset="0"/>
              <a:cs typeface="Times New Roman" panose="02020603050405020304" pitchFamily="18" charset="0"/>
            </a:endParaRPr>
          </a:p>
          <a:p>
            <a:pPr lvl="0" algn="just" fontAlgn="base"/>
            <a:r>
              <a:rPr lang="ru-RU" sz="2400" b="1" dirty="0" smtClean="0">
                <a:solidFill>
                  <a:srgbClr val="C00000"/>
                </a:solidFill>
                <a:latin typeface="Times New Roman" panose="02020603050405020304" pitchFamily="18" charset="0"/>
                <a:cs typeface="Times New Roman" panose="02020603050405020304" pitchFamily="18" charset="0"/>
              </a:rPr>
              <a:t>Второй этап</a:t>
            </a:r>
            <a:r>
              <a:rPr lang="ru-RU" sz="2400" dirty="0" smtClean="0">
                <a:solidFill>
                  <a:srgbClr val="C00000"/>
                </a:solidFill>
                <a:latin typeface="Times New Roman" panose="02020603050405020304" pitchFamily="18" charset="0"/>
                <a:cs typeface="Times New Roman" panose="02020603050405020304" pitchFamily="18" charset="0"/>
              </a:rPr>
              <a:t> </a:t>
            </a:r>
            <a:r>
              <a:rPr lang="ru-RU" sz="2400" dirty="0" smtClean="0">
                <a:solidFill>
                  <a:srgbClr val="7030A0"/>
                </a:solidFill>
                <a:latin typeface="Times New Roman" panose="02020603050405020304" pitchFamily="18" charset="0"/>
                <a:cs typeface="Times New Roman" panose="02020603050405020304" pitchFamily="18" charset="0"/>
              </a:rPr>
              <a:t>-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это расширение первоначальных представлений детей, накопление новых знаний;</a:t>
            </a:r>
            <a:endParaRPr lang="ru-RU" sz="2400" dirty="0" smtClean="0">
              <a:solidFill>
                <a:schemeClr val="tx2">
                  <a:lumMod val="75000"/>
                </a:schemeClr>
              </a:solidFill>
              <a:latin typeface="Times New Roman" panose="02020603050405020304" pitchFamily="18" charset="0"/>
              <a:cs typeface="Times New Roman" panose="02020603050405020304" pitchFamily="18" charset="0"/>
            </a:endParaRPr>
          </a:p>
          <a:p>
            <a:pPr algn="just" fontAlgn="base"/>
            <a:r>
              <a:rPr lang="ru-RU" sz="2400" dirty="0" smtClean="0">
                <a:solidFill>
                  <a:schemeClr val="tx2">
                    <a:lumMod val="75000"/>
                  </a:schemeClr>
                </a:solidFill>
                <a:latin typeface="Times New Roman" panose="02020603050405020304" pitchFamily="18" charset="0"/>
                <a:cs typeface="Times New Roman" panose="02020603050405020304" pitchFamily="18" charset="0"/>
              </a:rPr>
              <a:t> </a:t>
            </a:r>
            <a:endParaRPr lang="ru-RU" sz="2400" dirty="0" smtClean="0">
              <a:solidFill>
                <a:schemeClr val="tx2">
                  <a:lumMod val="75000"/>
                </a:schemeClr>
              </a:solidFill>
              <a:latin typeface="Times New Roman" panose="02020603050405020304" pitchFamily="18" charset="0"/>
              <a:cs typeface="Times New Roman" panose="02020603050405020304" pitchFamily="18" charset="0"/>
            </a:endParaRPr>
          </a:p>
          <a:p>
            <a:pPr fontAlgn="base"/>
            <a:r>
              <a:rPr lang="ru-RU" sz="2400" dirty="0" smtClean="0">
                <a:solidFill>
                  <a:srgbClr val="7030A0"/>
                </a:solidFill>
                <a:latin typeface="Times New Roman" panose="02020603050405020304" pitchFamily="18" charset="0"/>
                <a:cs typeface="Times New Roman" panose="02020603050405020304" pitchFamily="18" charset="0"/>
              </a:rPr>
              <a:t> </a:t>
            </a:r>
            <a:endParaRPr lang="ru-RU" sz="2400" dirty="0">
              <a:solidFill>
                <a:srgbClr val="7030A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C:\Users\User\Desktop\images.jpg"/>
          <p:cNvPicPr>
            <a:picLocks noGrp="1" noChangeAspect="1" noChangeArrowheads="1"/>
          </p:cNvPicPr>
          <p:nvPr>
            <p:ph idx="1"/>
          </p:nvPr>
        </p:nvPicPr>
        <p:blipFill>
          <a:blip r:embed="rId1" cstate="print"/>
          <a:srcRect/>
          <a:stretch>
            <a:fillRect/>
          </a:stretch>
        </p:blipFill>
        <p:spPr bwMode="auto">
          <a:xfrm>
            <a:off x="0" y="-142924"/>
            <a:ext cx="9334565" cy="7000924"/>
          </a:xfrm>
          <a:prstGeom prst="rect">
            <a:avLst/>
          </a:prstGeom>
          <a:noFill/>
        </p:spPr>
      </p:pic>
      <p:sp>
        <p:nvSpPr>
          <p:cNvPr id="4" name="Прямоугольник 3"/>
          <p:cNvSpPr/>
          <p:nvPr/>
        </p:nvSpPr>
        <p:spPr>
          <a:xfrm>
            <a:off x="2428860" y="428604"/>
            <a:ext cx="6072230" cy="646331"/>
          </a:xfrm>
          <a:prstGeom prst="rect">
            <a:avLst/>
          </a:prstGeom>
        </p:spPr>
        <p:txBody>
          <a:bodyPr wrap="square">
            <a:spAutoFit/>
          </a:bodyPr>
          <a:lstStyle/>
          <a:p>
            <a:pPr lvl="0" fontAlgn="base">
              <a:spcBef>
                <a:spcPct val="0"/>
              </a:spcBef>
              <a:spcAft>
                <a:spcPct val="0"/>
              </a:spcAft>
            </a:pPr>
            <a:endParaRPr lang="ru-RU" sz="3600" dirty="0" smtClean="0">
              <a:solidFill>
                <a:srgbClr val="0070C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286000" y="1428736"/>
            <a:ext cx="6143652" cy="369332"/>
          </a:xfrm>
          <a:prstGeom prst="rect">
            <a:avLst/>
          </a:prstGeom>
        </p:spPr>
        <p:txBody>
          <a:bodyPr wrap="square">
            <a:spAutoFit/>
          </a:bodyPr>
          <a:lstStyle/>
          <a:p>
            <a:pPr algn="ctr"/>
            <a:endParaRPr lang="ru-RU" dirty="0" smtClean="0"/>
          </a:p>
        </p:txBody>
      </p:sp>
      <p:sp>
        <p:nvSpPr>
          <p:cNvPr id="8" name="Прямоугольник 7"/>
          <p:cNvSpPr/>
          <p:nvPr/>
        </p:nvSpPr>
        <p:spPr>
          <a:xfrm>
            <a:off x="785786" y="1714488"/>
            <a:ext cx="8001056" cy="461665"/>
          </a:xfrm>
          <a:prstGeom prst="rect">
            <a:avLst/>
          </a:prstGeom>
        </p:spPr>
        <p:txBody>
          <a:bodyPr wrap="square">
            <a:spAutoFit/>
          </a:bodyPr>
          <a:lstStyle/>
          <a:p>
            <a:pPr lvl="0" fontAlgn="base"/>
            <a:endParaRPr lang="ru-RU" sz="2400" dirty="0" smtClean="0">
              <a:solidFill>
                <a:srgbClr val="7030A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928662" y="1428737"/>
            <a:ext cx="8072494" cy="5109091"/>
          </a:xfrm>
          <a:prstGeom prst="rect">
            <a:avLst/>
          </a:prstGeom>
        </p:spPr>
        <p:txBody>
          <a:bodyPr wrap="square">
            <a:spAutoFit/>
          </a:bodyPr>
          <a:lstStyle/>
          <a:p>
            <a:pPr lvl="0" algn="just" fontAlgn="base"/>
            <a:r>
              <a:rPr lang="ru-RU" sz="2400" b="1" dirty="0" smtClean="0">
                <a:solidFill>
                  <a:srgbClr val="7030A0"/>
                </a:solidFill>
                <a:latin typeface="Times New Roman" panose="02020603050405020304" pitchFamily="18" charset="0"/>
                <a:cs typeface="Times New Roman" panose="02020603050405020304" pitchFamily="18" charset="0"/>
              </a:rPr>
              <a:t>           </a:t>
            </a:r>
            <a:r>
              <a:rPr lang="ru-RU" sz="2400" b="1" dirty="0" smtClean="0">
                <a:solidFill>
                  <a:srgbClr val="C00000"/>
                </a:solidFill>
                <a:latin typeface="Times New Roman" panose="02020603050405020304" pitchFamily="18" charset="0"/>
                <a:cs typeface="Times New Roman" panose="02020603050405020304" pitchFamily="18" charset="0"/>
              </a:rPr>
              <a:t>Третий этап</a:t>
            </a:r>
            <a:r>
              <a:rPr lang="ru-RU" sz="2400" dirty="0" smtClean="0">
                <a:solidFill>
                  <a:srgbClr val="C00000"/>
                </a:solidFill>
                <a:latin typeface="Times New Roman" panose="02020603050405020304" pitchFamily="18" charset="0"/>
                <a:cs typeface="Times New Roman" panose="02020603050405020304" pitchFamily="18" charset="0"/>
              </a:rPr>
              <a:t> </a:t>
            </a:r>
            <a:r>
              <a:rPr lang="ru-RU" sz="2400" dirty="0" smtClean="0">
                <a:solidFill>
                  <a:srgbClr val="7030A0"/>
                </a:solidFill>
                <a:latin typeface="Times New Roman" panose="02020603050405020304" pitchFamily="18" charset="0"/>
                <a:cs typeface="Times New Roman" panose="02020603050405020304" pitchFamily="18" charset="0"/>
              </a:rPr>
              <a:t>- закрепление полученных знаний и формирование сознательного отношения к соблюдению правил безопасности в быту, социуме, природе;</a:t>
            </a:r>
            <a:endParaRPr lang="ru-RU" sz="2400" dirty="0" smtClean="0">
              <a:solidFill>
                <a:srgbClr val="7030A0"/>
              </a:solidFill>
              <a:latin typeface="Times New Roman" panose="02020603050405020304" pitchFamily="18" charset="0"/>
              <a:cs typeface="Times New Roman" panose="02020603050405020304" pitchFamily="18" charset="0"/>
            </a:endParaRPr>
          </a:p>
          <a:p>
            <a:pPr algn="just" fontAlgn="base"/>
            <a:r>
              <a:rPr lang="ru-RU" sz="2400" dirty="0" smtClean="0">
                <a:solidFill>
                  <a:srgbClr val="7030A0"/>
                </a:solidFill>
                <a:latin typeface="Times New Roman" panose="02020603050405020304" pitchFamily="18" charset="0"/>
                <a:cs typeface="Times New Roman" panose="02020603050405020304" pitchFamily="18" charset="0"/>
              </a:rPr>
              <a:t> </a:t>
            </a:r>
            <a:endParaRPr lang="ru-RU" sz="2400" dirty="0" smtClean="0">
              <a:solidFill>
                <a:srgbClr val="7030A0"/>
              </a:solidFill>
              <a:latin typeface="Times New Roman" panose="02020603050405020304" pitchFamily="18" charset="0"/>
              <a:cs typeface="Times New Roman" panose="02020603050405020304" pitchFamily="18" charset="0"/>
            </a:endParaRPr>
          </a:p>
          <a:p>
            <a:pPr lvl="0" algn="just" fontAlgn="base"/>
            <a:r>
              <a:rPr lang="ru-RU" sz="2400" b="1" dirty="0" smtClean="0">
                <a:solidFill>
                  <a:srgbClr val="C00000"/>
                </a:solidFill>
                <a:latin typeface="Times New Roman" panose="02020603050405020304" pitchFamily="18" charset="0"/>
                <a:cs typeface="Times New Roman" panose="02020603050405020304" pitchFamily="18" charset="0"/>
              </a:rPr>
              <a:t>Четвертый этап </a:t>
            </a:r>
            <a:r>
              <a:rPr lang="ru-RU" sz="2400" b="1" dirty="0" smtClean="0">
                <a:solidFill>
                  <a:srgbClr val="7030A0"/>
                </a:solidFill>
                <a:latin typeface="Times New Roman" panose="02020603050405020304" pitchFamily="18" charset="0"/>
                <a:cs typeface="Times New Roman" panose="02020603050405020304" pitchFamily="18" charset="0"/>
              </a:rPr>
              <a:t>- </a:t>
            </a:r>
            <a:r>
              <a:rPr lang="ru-RU" sz="2400" dirty="0" smtClean="0">
                <a:solidFill>
                  <a:srgbClr val="7030A0"/>
                </a:solidFill>
                <a:latin typeface="Times New Roman" panose="02020603050405020304" pitchFamily="18" charset="0"/>
                <a:cs typeface="Times New Roman" panose="02020603050405020304" pitchFamily="18" charset="0"/>
              </a:rPr>
              <a:t>формирование у детей чувства ответственности и предпосылок готовности отвечать за свои поступки;</a:t>
            </a:r>
            <a:endParaRPr lang="ru-RU" sz="2400" dirty="0" smtClean="0">
              <a:solidFill>
                <a:srgbClr val="7030A0"/>
              </a:solidFill>
              <a:latin typeface="Times New Roman" panose="02020603050405020304" pitchFamily="18" charset="0"/>
              <a:cs typeface="Times New Roman" panose="02020603050405020304" pitchFamily="18" charset="0"/>
            </a:endParaRPr>
          </a:p>
          <a:p>
            <a:pPr lvl="0" fontAlgn="base"/>
            <a:r>
              <a:rPr lang="ru-RU" sz="2400" dirty="0" smtClean="0">
                <a:solidFill>
                  <a:srgbClr val="7030A0"/>
                </a:solidFill>
                <a:latin typeface="Times New Roman" panose="02020603050405020304" pitchFamily="18" charset="0"/>
                <a:cs typeface="Times New Roman" panose="02020603050405020304" pitchFamily="18" charset="0"/>
              </a:rPr>
              <a:t> </a:t>
            </a:r>
            <a:endParaRPr lang="ru-RU" sz="2400" dirty="0" smtClean="0">
              <a:solidFill>
                <a:srgbClr val="7030A0"/>
              </a:solidFill>
              <a:latin typeface="Times New Roman" panose="02020603050405020304" pitchFamily="18" charset="0"/>
              <a:cs typeface="Times New Roman" panose="02020603050405020304" pitchFamily="18" charset="0"/>
            </a:endParaRPr>
          </a:p>
          <a:p>
            <a:pPr lvl="0" algn="just" fontAlgn="base"/>
            <a:r>
              <a:rPr lang="ru-RU" sz="2400" b="1" dirty="0" smtClean="0">
                <a:solidFill>
                  <a:srgbClr val="C00000"/>
                </a:solidFill>
                <a:latin typeface="Times New Roman" panose="02020603050405020304" pitchFamily="18" charset="0"/>
                <a:cs typeface="Times New Roman" panose="02020603050405020304" pitchFamily="18" charset="0"/>
              </a:rPr>
              <a:t>Пятый этап </a:t>
            </a:r>
            <a:r>
              <a:rPr lang="ru-RU" sz="2400" b="1" dirty="0" smtClean="0">
                <a:solidFill>
                  <a:srgbClr val="7030A0"/>
                </a:solidFill>
                <a:latin typeface="Times New Roman" panose="02020603050405020304" pitchFamily="18" charset="0"/>
                <a:cs typeface="Times New Roman" panose="02020603050405020304" pitchFamily="18" charset="0"/>
              </a:rPr>
              <a:t>- </a:t>
            </a:r>
            <a:r>
              <a:rPr lang="ru-RU" sz="2400" dirty="0" smtClean="0">
                <a:solidFill>
                  <a:srgbClr val="7030A0"/>
                </a:solidFill>
                <a:latin typeface="Times New Roman" panose="02020603050405020304" pitchFamily="18" charset="0"/>
                <a:cs typeface="Times New Roman" panose="02020603050405020304" pitchFamily="18" charset="0"/>
              </a:rPr>
              <a:t>развитие у детей чувства контроля и самоконтроля, при  обучении правилам безопасности в быту, социуме, природе. Эти качества во многом помогают ребенку правильно ориентироваться в создавшейся ситуации.</a:t>
            </a:r>
            <a:endParaRPr lang="ru-RU" sz="2400" dirty="0" smtClean="0">
              <a:solidFill>
                <a:srgbClr val="7030A0"/>
              </a:solidFill>
              <a:latin typeface="Times New Roman" panose="02020603050405020304" pitchFamily="18" charset="0"/>
              <a:cs typeface="Times New Roman" panose="02020603050405020304" pitchFamily="18" charset="0"/>
            </a:endParaRPr>
          </a:p>
          <a:p>
            <a:pPr fontAlgn="base">
              <a:buNone/>
            </a:pPr>
            <a:endParaRPr lang="ru-RU"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5842" name="Picture 2"/>
          <p:cNvPicPr>
            <a:picLocks noGrp="1" noChangeAspect="1" noChangeArrowheads="1"/>
          </p:cNvPicPr>
          <p:nvPr>
            <p:ph idx="1"/>
          </p:nvPr>
        </p:nvPicPr>
        <p:blipFill>
          <a:blip r:embed="rId1"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C:\Users\User\Desktop\images.jpg"/>
          <p:cNvPicPr>
            <a:picLocks noGrp="1" noChangeAspect="1" noChangeArrowheads="1"/>
          </p:cNvPicPr>
          <p:nvPr>
            <p:ph idx="1"/>
          </p:nvPr>
        </p:nvPicPr>
        <p:blipFill>
          <a:blip r:embed="rId1" cstate="print"/>
          <a:srcRect/>
          <a:stretch>
            <a:fillRect/>
          </a:stretch>
        </p:blipFill>
        <p:spPr bwMode="auto">
          <a:xfrm>
            <a:off x="0" y="0"/>
            <a:ext cx="9144000" cy="6858000"/>
          </a:xfrm>
          <a:prstGeom prst="rect">
            <a:avLst/>
          </a:prstGeom>
          <a:noFill/>
        </p:spPr>
      </p:pic>
      <p:sp>
        <p:nvSpPr>
          <p:cNvPr id="4" name="Прямоугольник 3"/>
          <p:cNvSpPr/>
          <p:nvPr/>
        </p:nvSpPr>
        <p:spPr>
          <a:xfrm>
            <a:off x="1785918" y="571479"/>
            <a:ext cx="7000924" cy="1077218"/>
          </a:xfrm>
          <a:prstGeom prst="rect">
            <a:avLst/>
          </a:prstGeom>
        </p:spPr>
        <p:txBody>
          <a:bodyPr wrap="square">
            <a:spAutoFit/>
          </a:bodyPr>
          <a:lstStyle/>
          <a:p>
            <a:pPr algn="ctr"/>
            <a:r>
              <a:rPr lang="ru-RU" sz="3200" b="1" dirty="0" smtClean="0">
                <a:solidFill>
                  <a:srgbClr val="0070C0"/>
                </a:solidFill>
                <a:latin typeface="Times New Roman" panose="02020603050405020304" pitchFamily="18" charset="0"/>
                <a:cs typeface="Times New Roman" panose="02020603050405020304" pitchFamily="18" charset="0"/>
              </a:rPr>
              <a:t>Цель воспитания безопасного поведения у детей:</a:t>
            </a:r>
            <a:endParaRPr lang="ru-RU" sz="3200" b="1" dirty="0">
              <a:solidFill>
                <a:srgbClr val="0070C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85786" y="1714488"/>
            <a:ext cx="7786742" cy="2000548"/>
          </a:xfrm>
          <a:prstGeom prst="rect">
            <a:avLst/>
          </a:prstGeom>
        </p:spPr>
        <p:txBody>
          <a:bodyPr wrap="square">
            <a:spAutoFit/>
          </a:bodyPr>
          <a:lstStyle/>
          <a:p>
            <a:pPr marL="514350" indent="-514350" algn="ctr">
              <a:buFont typeface="Wingdings" panose="05000000000000000000" pitchFamily="2" charset="2"/>
              <a:buChar char="ü"/>
            </a:pPr>
            <a:endParaRPr lang="ru-RU" sz="2800" dirty="0" smtClean="0">
              <a:solidFill>
                <a:srgbClr val="7030A0"/>
              </a:solidFill>
              <a:latin typeface="Times New Roman" panose="02020603050405020304" pitchFamily="18" charset="0"/>
              <a:cs typeface="Times New Roman" panose="02020603050405020304" pitchFamily="18" charset="0"/>
            </a:endParaRPr>
          </a:p>
          <a:p>
            <a:pPr marL="514350" indent="-514350" algn="ctr">
              <a:buFont typeface="Wingdings" panose="05000000000000000000" pitchFamily="2" charset="2"/>
              <a:buChar char="ü"/>
            </a:pPr>
            <a:r>
              <a:rPr lang="ru-RU" sz="3200" b="1" dirty="0" smtClean="0">
                <a:solidFill>
                  <a:srgbClr val="002060"/>
                </a:solidFill>
                <a:latin typeface="Times New Roman" panose="02020603050405020304" pitchFamily="18" charset="0"/>
                <a:cs typeface="Times New Roman" panose="02020603050405020304" pitchFamily="18" charset="0"/>
              </a:rPr>
              <a:t>дать каждому ребенку основные понятия опасных для жизни ситуаций и особенностей поведения в них</a:t>
            </a:r>
            <a:endParaRPr lang="ru-RU" sz="3200" b="1" dirty="0">
              <a:solidFill>
                <a:srgbClr val="002060"/>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428597" y="3929066"/>
            <a:ext cx="3929090" cy="2733239"/>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C:\Users\User\Desktop\images.jpg"/>
          <p:cNvPicPr>
            <a:picLocks noGrp="1" noChangeAspect="1" noChangeArrowheads="1"/>
          </p:cNvPicPr>
          <p:nvPr>
            <p:ph idx="1"/>
          </p:nvPr>
        </p:nvPicPr>
        <p:blipFill>
          <a:blip r:embed="rId1" cstate="print"/>
          <a:srcRect/>
          <a:stretch>
            <a:fillRect/>
          </a:stretch>
        </p:blipFill>
        <p:spPr bwMode="auto">
          <a:xfrm>
            <a:off x="0" y="0"/>
            <a:ext cx="9144000" cy="6858000"/>
          </a:xfrm>
          <a:prstGeom prst="rect">
            <a:avLst/>
          </a:prstGeom>
          <a:noFill/>
        </p:spPr>
      </p:pic>
      <p:sp>
        <p:nvSpPr>
          <p:cNvPr id="4" name="Прямоугольник 3"/>
          <p:cNvSpPr/>
          <p:nvPr/>
        </p:nvSpPr>
        <p:spPr>
          <a:xfrm>
            <a:off x="1857356" y="285728"/>
            <a:ext cx="7000924" cy="1569660"/>
          </a:xfrm>
          <a:prstGeom prst="rect">
            <a:avLst/>
          </a:prstGeom>
        </p:spPr>
        <p:txBody>
          <a:bodyPr wrap="square">
            <a:spAutoFit/>
          </a:bodyPr>
          <a:lstStyle/>
          <a:p>
            <a:pPr algn="ctr"/>
            <a:r>
              <a:rPr lang="ru-RU" sz="3200" b="1" dirty="0" smtClean="0">
                <a:solidFill>
                  <a:srgbClr val="0070C0"/>
                </a:solidFill>
                <a:latin typeface="Times New Roman" panose="02020603050405020304" pitchFamily="18" charset="0"/>
                <a:cs typeface="Times New Roman" panose="02020603050405020304" pitchFamily="18" charset="0"/>
              </a:rPr>
              <a:t>Направления работы по формированию основ безопасности жизнедеятельности детей:</a:t>
            </a:r>
            <a:endParaRPr lang="ru-RU" sz="3200" b="1" dirty="0">
              <a:solidFill>
                <a:srgbClr val="0070C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14348" y="2285992"/>
            <a:ext cx="7786742" cy="4030980"/>
          </a:xfrm>
          <a:prstGeom prst="rect">
            <a:avLst/>
          </a:prstGeom>
        </p:spPr>
        <p:txBody>
          <a:bodyPr wrap="square">
            <a:spAutoFit/>
          </a:bodyPr>
          <a:lstStyle/>
          <a:p>
            <a:pPr>
              <a:buFont typeface="Wingdings" panose="05000000000000000000" pitchFamily="2" charset="2"/>
              <a:buChar char="ü"/>
            </a:pPr>
            <a:r>
              <a:rPr lang="ru-RU" sz="3200" b="1" dirty="0" smtClean="0">
                <a:solidFill>
                  <a:srgbClr val="7030A0"/>
                </a:solidFill>
                <a:latin typeface="Times New Roman" panose="02020603050405020304" pitchFamily="18" charset="0"/>
                <a:cs typeface="Times New Roman" panose="02020603050405020304" pitchFamily="18" charset="0"/>
              </a:rPr>
              <a:t>работа с детьми</a:t>
            </a:r>
            <a:endParaRPr lang="ru-RU" sz="3200" b="1" dirty="0" smtClean="0">
              <a:solidFill>
                <a:srgbClr val="7030A0"/>
              </a:solidFill>
              <a:latin typeface="Times New Roman" panose="02020603050405020304" pitchFamily="18" charset="0"/>
              <a:cs typeface="Times New Roman" panose="02020603050405020304" pitchFamily="18" charset="0"/>
            </a:endParaRPr>
          </a:p>
          <a:p>
            <a:endParaRPr lang="ru-RU" sz="3200" b="1" dirty="0" smtClean="0">
              <a:solidFill>
                <a:srgbClr val="7030A0"/>
              </a:solidFill>
              <a:latin typeface="Times New Roman" panose="02020603050405020304" pitchFamily="18" charset="0"/>
              <a:cs typeface="Times New Roman" panose="02020603050405020304" pitchFamily="18" charset="0"/>
            </a:endParaRPr>
          </a:p>
          <a:p>
            <a:pPr algn="ctr">
              <a:buFont typeface="Wingdings" panose="05000000000000000000" pitchFamily="2" charset="2"/>
              <a:buChar char="ü"/>
            </a:pPr>
            <a:r>
              <a:rPr lang="ru-RU" sz="3200" b="1" dirty="0" smtClean="0">
                <a:solidFill>
                  <a:srgbClr val="7030A0"/>
                </a:solidFill>
                <a:latin typeface="Times New Roman" panose="02020603050405020304" pitchFamily="18" charset="0"/>
                <a:cs typeface="Times New Roman" panose="02020603050405020304" pitchFamily="18" charset="0"/>
              </a:rPr>
              <a:t> работа с  родителями</a:t>
            </a:r>
            <a:endParaRPr lang="ru-RU" sz="3200" b="1" dirty="0" smtClean="0">
              <a:solidFill>
                <a:srgbClr val="7030A0"/>
              </a:solidFill>
              <a:latin typeface="Times New Roman" panose="02020603050405020304" pitchFamily="18" charset="0"/>
              <a:cs typeface="Times New Roman" panose="02020603050405020304" pitchFamily="18" charset="0"/>
            </a:endParaRPr>
          </a:p>
          <a:p>
            <a:pPr algn="ctr"/>
            <a:endParaRPr lang="ru-RU" sz="3200" b="1" dirty="0" smtClean="0">
              <a:solidFill>
                <a:srgbClr val="7030A0"/>
              </a:solidFill>
              <a:latin typeface="Times New Roman" panose="02020603050405020304" pitchFamily="18" charset="0"/>
              <a:cs typeface="Times New Roman" panose="02020603050405020304" pitchFamily="18" charset="0"/>
            </a:endParaRPr>
          </a:p>
          <a:p>
            <a:pPr algn="ctr"/>
            <a:endParaRPr lang="ru-RU" sz="3200" b="1" dirty="0" smtClean="0">
              <a:solidFill>
                <a:srgbClr val="7030A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ru-RU" sz="3200" b="1" dirty="0" smtClean="0">
                <a:solidFill>
                  <a:srgbClr val="7030A0"/>
                </a:solidFill>
                <a:latin typeface="Times New Roman" panose="02020603050405020304" pitchFamily="18" charset="0"/>
                <a:cs typeface="Times New Roman" panose="02020603050405020304" pitchFamily="18" charset="0"/>
              </a:rPr>
              <a:t> работа педагогическим коллективом </a:t>
            </a:r>
            <a:endParaRPr lang="ru-RU" sz="3200" b="1" dirty="0" smtClean="0">
              <a:solidFill>
                <a:srgbClr val="7030A0"/>
              </a:solidFill>
              <a:latin typeface="Times New Roman" panose="02020603050405020304" pitchFamily="18" charset="0"/>
              <a:cs typeface="Times New Roman" panose="02020603050405020304" pitchFamily="18" charset="0"/>
            </a:endParaRPr>
          </a:p>
          <a:p>
            <a:endParaRPr lang="ru-RU" sz="3200" b="1" dirty="0" smtClean="0">
              <a:solidFill>
                <a:srgbClr val="7030A0"/>
              </a:solidFill>
              <a:latin typeface="Times New Roman" panose="02020603050405020304" pitchFamily="18" charset="0"/>
              <a:cs typeface="Times New Roman" panose="02020603050405020304" pitchFamily="18" charset="0"/>
            </a:endParaRPr>
          </a:p>
          <a:p>
            <a:pPr algn="ctr"/>
            <a:r>
              <a:rPr lang="ru-RU" sz="3200" b="1" dirty="0" smtClean="0">
                <a:solidFill>
                  <a:srgbClr val="7030A0"/>
                </a:solidFill>
                <a:latin typeface="Times New Roman" panose="02020603050405020304" pitchFamily="18" charset="0"/>
                <a:cs typeface="Times New Roman" panose="02020603050405020304" pitchFamily="18" charset="0"/>
              </a:rPr>
              <a:t>                        </a:t>
            </a:r>
            <a:r>
              <a:rPr lang="ru-RU" sz="2800" b="1" dirty="0" smtClean="0">
                <a:solidFill>
                  <a:srgbClr val="7030A0"/>
                </a:solidFill>
                <a:latin typeface="Times New Roman" panose="02020603050405020304" pitchFamily="18" charset="0"/>
                <a:cs typeface="Times New Roman" panose="02020603050405020304" pitchFamily="18" charset="0"/>
              </a:rPr>
              <a:t>            </a:t>
            </a:r>
            <a:endParaRPr lang="ru-RU" sz="2800" b="1" dirty="0" smtClean="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C:\Users\User\Desktop\images.jpg"/>
          <p:cNvPicPr>
            <a:picLocks noGrp="1" noChangeAspect="1" noChangeArrowheads="1"/>
          </p:cNvPicPr>
          <p:nvPr>
            <p:ph idx="1"/>
          </p:nvPr>
        </p:nvPicPr>
        <p:blipFill>
          <a:blip r:embed="rId1" cstate="print"/>
          <a:srcRect/>
          <a:stretch>
            <a:fillRect/>
          </a:stretch>
        </p:blipFill>
        <p:spPr bwMode="auto">
          <a:xfrm>
            <a:off x="0" y="0"/>
            <a:ext cx="9144000" cy="6858000"/>
          </a:xfrm>
          <a:prstGeom prst="rect">
            <a:avLst/>
          </a:prstGeom>
          <a:noFill/>
        </p:spPr>
      </p:pic>
      <p:sp>
        <p:nvSpPr>
          <p:cNvPr id="4" name="Прямоугольник 3"/>
          <p:cNvSpPr/>
          <p:nvPr/>
        </p:nvSpPr>
        <p:spPr>
          <a:xfrm>
            <a:off x="1928794" y="357167"/>
            <a:ext cx="6786610" cy="1077218"/>
          </a:xfrm>
          <a:prstGeom prst="rect">
            <a:avLst/>
          </a:prstGeom>
        </p:spPr>
        <p:txBody>
          <a:bodyPr wrap="square">
            <a:spAutoFit/>
          </a:bodyPr>
          <a:lstStyle/>
          <a:p>
            <a:pPr lvl="0" algn="ctr" fontAlgn="base">
              <a:spcBef>
                <a:spcPct val="0"/>
              </a:spcBef>
              <a:spcAft>
                <a:spcPct val="0"/>
              </a:spcAft>
            </a:pPr>
            <a:r>
              <a:rPr lang="ru-RU"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Работа с педагогическим коллективом</a:t>
            </a:r>
            <a:endParaRPr lang="ru-RU" sz="3200" dirty="0" smtClean="0">
              <a:solidFill>
                <a:srgbClr val="0070C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57224" y="1785927"/>
            <a:ext cx="8072494" cy="2062103"/>
          </a:xfrm>
          <a:prstGeom prst="rect">
            <a:avLst/>
          </a:prstGeom>
        </p:spPr>
        <p:txBody>
          <a:bodyPr wrap="square">
            <a:spAutoFit/>
          </a:bodyPr>
          <a:lstStyle/>
          <a:p>
            <a:r>
              <a:rPr lang="ru-RU" sz="2800" dirty="0" smtClean="0">
                <a:latin typeface="Times New Roman" panose="02020603050405020304" pitchFamily="18" charset="0"/>
                <a:cs typeface="Times New Roman" panose="02020603050405020304" pitchFamily="18" charset="0"/>
              </a:rPr>
              <a:t>     </a:t>
            </a:r>
            <a:r>
              <a:rPr lang="ru-RU" sz="2800" b="1" dirty="0" smtClean="0">
                <a:solidFill>
                  <a:srgbClr val="C00000"/>
                </a:solidFill>
                <a:latin typeface="Times New Roman" panose="02020603050405020304" pitchFamily="18" charset="0"/>
                <a:cs typeface="Times New Roman" panose="02020603050405020304" pitchFamily="18" charset="0"/>
              </a:rPr>
              <a:t>Количество приобретаемых знаний детьми</a:t>
            </a:r>
            <a:endParaRPr lang="ru-RU" sz="2800" b="1" dirty="0" smtClean="0">
              <a:solidFill>
                <a:srgbClr val="C00000"/>
              </a:solidFill>
              <a:latin typeface="Times New Roman" panose="02020603050405020304" pitchFamily="18" charset="0"/>
              <a:cs typeface="Times New Roman" panose="02020603050405020304" pitchFamily="18" charset="0"/>
            </a:endParaRPr>
          </a:p>
          <a:p>
            <a:r>
              <a:rPr lang="ru-RU" sz="2800" b="1" dirty="0" smtClean="0">
                <a:solidFill>
                  <a:srgbClr val="7030A0"/>
                </a:solidFill>
                <a:latin typeface="Times New Roman" panose="02020603050405020304" pitchFamily="18" charset="0"/>
                <a:cs typeface="Times New Roman" panose="02020603050405020304" pitchFamily="18" charset="0"/>
              </a:rPr>
              <a:t>                                        </a:t>
            </a:r>
            <a:r>
              <a:rPr lang="ru-RU" sz="7200" b="1" dirty="0" smtClean="0">
                <a:solidFill>
                  <a:srgbClr val="0070C0"/>
                </a:solidFill>
                <a:latin typeface="Times New Roman" panose="02020603050405020304" pitchFamily="18" charset="0"/>
                <a:cs typeface="Times New Roman" panose="02020603050405020304" pitchFamily="18" charset="0"/>
              </a:rPr>
              <a:t>=</a:t>
            </a:r>
            <a:endParaRPr lang="ru-RU" sz="7200" b="1" dirty="0" smtClean="0">
              <a:solidFill>
                <a:srgbClr val="0070C0"/>
              </a:solidFill>
              <a:latin typeface="Times New Roman" panose="02020603050405020304" pitchFamily="18" charset="0"/>
              <a:cs typeface="Times New Roman" panose="02020603050405020304" pitchFamily="18" charset="0"/>
            </a:endParaRPr>
          </a:p>
          <a:p>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rot="10800000" flipV="1">
            <a:off x="1214414" y="2857496"/>
            <a:ext cx="6715172" cy="523220"/>
          </a:xfrm>
          <a:prstGeom prst="rect">
            <a:avLst/>
          </a:prstGeom>
        </p:spPr>
        <p:txBody>
          <a:bodyPr wrap="square">
            <a:spAutoFit/>
          </a:bodyPr>
          <a:lstStyle/>
          <a:p>
            <a:pPr algn="ctr"/>
            <a:r>
              <a:rPr lang="ru-RU" sz="2800" b="1" dirty="0" smtClean="0">
                <a:solidFill>
                  <a:srgbClr val="00B050"/>
                </a:solidFill>
                <a:latin typeface="Times New Roman" panose="02020603050405020304" pitchFamily="18" charset="0"/>
                <a:cs typeface="Times New Roman" panose="02020603050405020304" pitchFamily="18" charset="0"/>
              </a:rPr>
              <a:t>приобретение навыков и привычек: </a:t>
            </a:r>
            <a:endParaRPr lang="ru-RU" sz="2800" b="1" dirty="0">
              <a:solidFill>
                <a:srgbClr val="00B05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71472" y="3571876"/>
            <a:ext cx="7929618" cy="830997"/>
          </a:xfrm>
          <a:prstGeom prst="rect">
            <a:avLst/>
          </a:prstGeom>
        </p:spPr>
        <p:txBody>
          <a:bodyPr wrap="square">
            <a:spAutoFit/>
          </a:bodyPr>
          <a:lstStyle/>
          <a:p>
            <a:r>
              <a:rPr lang="ru-RU" sz="2400" dirty="0" smtClean="0">
                <a:solidFill>
                  <a:srgbClr val="002060"/>
                </a:solidFill>
                <a:latin typeface="Times New Roman" panose="02020603050405020304" pitchFamily="18" charset="0"/>
                <a:cs typeface="Times New Roman" panose="02020603050405020304" pitchFamily="18" charset="0"/>
              </a:rPr>
              <a:t>сознательное отношение к своим и чужим поступкам</a:t>
            </a:r>
            <a:endParaRPr lang="ru-RU" sz="2400" dirty="0" smtClean="0">
              <a:solidFill>
                <a:srgbClr val="002060"/>
              </a:solidFill>
              <a:latin typeface="Times New Roman" panose="02020603050405020304" pitchFamily="18" charset="0"/>
              <a:cs typeface="Times New Roman" panose="02020603050405020304" pitchFamily="18" charset="0"/>
            </a:endParaRPr>
          </a:p>
          <a:p>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071538" y="4143380"/>
            <a:ext cx="5350881" cy="461665"/>
          </a:xfrm>
          <a:prstGeom prst="rect">
            <a:avLst/>
          </a:prstGeom>
        </p:spPr>
        <p:txBody>
          <a:bodyPr wrap="square">
            <a:spAutoFit/>
          </a:bodyPr>
          <a:lstStyle/>
          <a:p>
            <a:r>
              <a:rPr lang="ru-RU" dirty="0" smtClean="0"/>
              <a:t>         </a:t>
            </a:r>
            <a:r>
              <a:rPr lang="ru-RU" sz="2400" dirty="0" smtClean="0">
                <a:solidFill>
                  <a:srgbClr val="002060"/>
                </a:solidFill>
                <a:latin typeface="Times New Roman" panose="02020603050405020304" pitchFamily="18" charset="0"/>
                <a:cs typeface="Times New Roman" panose="02020603050405020304" pitchFamily="18" charset="0"/>
              </a:rPr>
              <a:t>умение переводить мысль в дело </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rot="10800000" flipV="1">
            <a:off x="857224" y="4714884"/>
            <a:ext cx="7715304" cy="461665"/>
          </a:xfrm>
          <a:prstGeom prst="rect">
            <a:avLst/>
          </a:prstGeom>
        </p:spPr>
        <p:txBody>
          <a:bodyPr wrap="square">
            <a:spAutoFit/>
          </a:bodyPr>
          <a:lstStyle/>
          <a:p>
            <a:r>
              <a:rPr lang="ru-RU" sz="2400" dirty="0" smtClean="0">
                <a:solidFill>
                  <a:srgbClr val="002060"/>
                </a:solidFill>
                <a:latin typeface="Times New Roman" panose="02020603050405020304" pitchFamily="18" charset="0"/>
                <a:cs typeface="Times New Roman" panose="02020603050405020304" pitchFamily="18" charset="0"/>
              </a:rPr>
              <a:t>                                   обуздывать свои порывы и желания  </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00034" y="5143512"/>
            <a:ext cx="7143800" cy="830997"/>
          </a:xfrm>
          <a:prstGeom prst="rect">
            <a:avLst/>
          </a:prstGeom>
        </p:spPr>
        <p:txBody>
          <a:bodyPr wrap="square">
            <a:spAutoFit/>
          </a:bodyPr>
          <a:lstStyle/>
          <a:p>
            <a:r>
              <a:rPr lang="ru-RU" sz="2400" dirty="0" smtClean="0">
                <a:solidFill>
                  <a:srgbClr val="002060"/>
                </a:solidFill>
                <a:latin typeface="Times New Roman" panose="02020603050405020304" pitchFamily="18" charset="0"/>
                <a:cs typeface="Times New Roman" panose="02020603050405020304" pitchFamily="18" charset="0"/>
              </a:rPr>
              <a:t>сосредоточивать внимание, самостоятельно</a:t>
            </a:r>
            <a:endParaRPr lang="ru-RU" sz="2400" dirty="0" smtClean="0">
              <a:solidFill>
                <a:srgbClr val="002060"/>
              </a:solidFill>
              <a:latin typeface="Times New Roman" panose="02020603050405020304" pitchFamily="18" charset="0"/>
              <a:cs typeface="Times New Roman" panose="02020603050405020304" pitchFamily="18" charset="0"/>
            </a:endParaRPr>
          </a:p>
          <a:p>
            <a:r>
              <a:rPr lang="ru-RU" sz="2400" dirty="0" smtClean="0">
                <a:solidFill>
                  <a:srgbClr val="002060"/>
                </a:solidFill>
                <a:latin typeface="Times New Roman" panose="02020603050405020304" pitchFamily="18" charset="0"/>
                <a:cs typeface="Times New Roman" panose="02020603050405020304" pitchFamily="18" charset="0"/>
              </a:rPr>
              <a:t>         справляться с встречающимися затруднениями</a:t>
            </a:r>
            <a:endParaRPr lang="ru-RU" sz="24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C:\Users\User\Desktop\images.jpg"/>
          <p:cNvPicPr>
            <a:picLocks noGrp="1" noChangeAspect="1" noChangeArrowheads="1"/>
          </p:cNvPicPr>
          <p:nvPr>
            <p:ph idx="1"/>
          </p:nvPr>
        </p:nvPicPr>
        <p:blipFill>
          <a:blip r:embed="rId1" cstate="print"/>
          <a:srcRect/>
          <a:stretch>
            <a:fillRect/>
          </a:stretch>
        </p:blipFill>
        <p:spPr bwMode="auto">
          <a:xfrm>
            <a:off x="0" y="0"/>
            <a:ext cx="9144000" cy="6858000"/>
          </a:xfrm>
          <a:prstGeom prst="rect">
            <a:avLst/>
          </a:prstGeom>
          <a:noFill/>
        </p:spPr>
      </p:pic>
      <p:sp>
        <p:nvSpPr>
          <p:cNvPr id="5" name="Прямоугольник 4"/>
          <p:cNvSpPr/>
          <p:nvPr/>
        </p:nvSpPr>
        <p:spPr>
          <a:xfrm>
            <a:off x="2071670" y="285728"/>
            <a:ext cx="6786610" cy="1200329"/>
          </a:xfrm>
          <a:prstGeom prst="rect">
            <a:avLst/>
          </a:prstGeom>
        </p:spPr>
        <p:txBody>
          <a:bodyPr wrap="square">
            <a:spAutoFit/>
          </a:bodyPr>
          <a:lstStyle/>
          <a:p>
            <a:pPr lvl="0" algn="ctr" fontAlgn="base">
              <a:spcBef>
                <a:spcPct val="0"/>
              </a:spcBef>
              <a:spcAft>
                <a:spcPct val="0"/>
              </a:spcAft>
            </a:pPr>
            <a:r>
              <a:rPr lang="ru-RU" sz="36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Работа с педагогическим коллективом</a:t>
            </a:r>
            <a:endParaRPr lang="ru-RU" sz="3600" dirty="0" smtClean="0">
              <a:solidFill>
                <a:srgbClr val="0070C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42844" y="1714488"/>
            <a:ext cx="8858312" cy="5016758"/>
          </a:xfrm>
          <a:prstGeom prst="rect">
            <a:avLst/>
          </a:prstGeom>
        </p:spPr>
        <p:txBody>
          <a:bodyPr wrap="square">
            <a:spAutoFit/>
          </a:bodyPr>
          <a:lstStyle/>
          <a:p>
            <a:pPr>
              <a:buFont typeface="Arial" panose="020B0604020202020204" pitchFamily="34" charset="0"/>
              <a:buChar char="•"/>
            </a:pPr>
            <a:r>
              <a:rPr lang="ru-RU" sz="2800" dirty="0" smtClean="0">
                <a:solidFill>
                  <a:srgbClr val="7030A0"/>
                </a:solidFill>
                <a:latin typeface="Times New Roman" panose="02020603050405020304" pitchFamily="18" charset="0"/>
                <a:cs typeface="Times New Roman" panose="02020603050405020304" pitchFamily="18" charset="0"/>
              </a:rPr>
              <a:t> </a:t>
            </a:r>
            <a:r>
              <a:rPr lang="ru-RU" sz="3200" dirty="0" smtClean="0">
                <a:solidFill>
                  <a:srgbClr val="002060"/>
                </a:solidFill>
                <a:latin typeface="Times New Roman" panose="02020603050405020304" pitchFamily="18" charset="0"/>
                <a:cs typeface="Times New Roman" panose="02020603050405020304" pitchFamily="18" charset="0"/>
              </a:rPr>
              <a:t>создание перспективного плана работы для всех возрастных групп;</a:t>
            </a:r>
            <a:endParaRPr lang="ru-RU" sz="3200" dirty="0" smtClean="0">
              <a:solidFill>
                <a:srgbClr val="00206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3200" dirty="0" smtClean="0">
                <a:solidFill>
                  <a:srgbClr val="002060"/>
                </a:solidFill>
                <a:latin typeface="Times New Roman" panose="02020603050405020304" pitchFamily="18" charset="0"/>
                <a:cs typeface="Times New Roman" panose="02020603050405020304" pitchFamily="18" charset="0"/>
              </a:rPr>
              <a:t> определение целей и задач для каждого возраста;</a:t>
            </a:r>
            <a:endParaRPr lang="ru-RU" sz="3200" dirty="0" smtClean="0">
              <a:solidFill>
                <a:srgbClr val="00206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3200" dirty="0" smtClean="0">
                <a:solidFill>
                  <a:srgbClr val="002060"/>
                </a:solidFill>
                <a:latin typeface="Times New Roman" panose="02020603050405020304" pitchFamily="18" charset="0"/>
                <a:cs typeface="Times New Roman" panose="02020603050405020304" pitchFamily="18" charset="0"/>
              </a:rPr>
              <a:t> подбор и систематизация печатных и дидактических материалов и пособий для дошкольников;</a:t>
            </a:r>
            <a:endParaRPr lang="ru-RU" sz="3200" dirty="0" smtClean="0">
              <a:solidFill>
                <a:srgbClr val="00206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3200" dirty="0" smtClean="0">
                <a:solidFill>
                  <a:srgbClr val="002060"/>
                </a:solidFill>
                <a:latin typeface="Times New Roman" panose="02020603050405020304" pitchFamily="18" charset="0"/>
                <a:cs typeface="Times New Roman" panose="02020603050405020304" pitchFamily="18" charset="0"/>
              </a:rPr>
              <a:t> подбор методической литературы для воспитателей;</a:t>
            </a:r>
            <a:endParaRPr lang="ru-RU" sz="3200" dirty="0" smtClean="0">
              <a:solidFill>
                <a:srgbClr val="00206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3200" dirty="0" smtClean="0">
                <a:solidFill>
                  <a:srgbClr val="002060"/>
                </a:solidFill>
                <a:latin typeface="Times New Roman" panose="02020603050405020304" pitchFamily="18" charset="0"/>
                <a:cs typeface="Times New Roman" panose="02020603050405020304" pitchFamily="18" charset="0"/>
              </a:rPr>
              <a:t> рекомендации для родителей.</a:t>
            </a:r>
            <a:endParaRPr lang="ru-RU" sz="32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C:\Users\User\Desktop\images.jpg"/>
          <p:cNvPicPr>
            <a:picLocks noGrp="1" noChangeAspect="1" noChangeArrowheads="1"/>
          </p:cNvPicPr>
          <p:nvPr>
            <p:ph idx="1"/>
          </p:nvPr>
        </p:nvPicPr>
        <p:blipFill>
          <a:blip r:embed="rId1" cstate="print"/>
          <a:srcRect/>
          <a:stretch>
            <a:fillRect/>
          </a:stretch>
        </p:blipFill>
        <p:spPr bwMode="auto">
          <a:xfrm>
            <a:off x="0" y="-142900"/>
            <a:ext cx="9144000" cy="6858000"/>
          </a:xfrm>
          <a:prstGeom prst="rect">
            <a:avLst/>
          </a:prstGeom>
          <a:noFill/>
        </p:spPr>
      </p:pic>
      <p:graphicFrame>
        <p:nvGraphicFramePr>
          <p:cNvPr id="8" name="Схема 7"/>
          <p:cNvGraphicFramePr/>
          <p:nvPr/>
        </p:nvGraphicFramePr>
        <p:xfrm>
          <a:off x="1071538" y="1500174"/>
          <a:ext cx="7500990"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r>
              <a:rPr lang="ru-RU" altLang="en-US"/>
              <a:t>Деловая игра</a:t>
            </a:r>
            <a:endParaRPr lang="ru-RU" altLang="en-US"/>
          </a:p>
        </p:txBody>
      </p:sp>
      <p:pic>
        <p:nvPicPr>
          <p:cNvPr id="4" name="Замещающее содержимое 3" descr="обрезка 1"/>
          <p:cNvPicPr>
            <a:picLocks noChangeAspect="1"/>
          </p:cNvPicPr>
          <p:nvPr>
            <p:ph idx="1"/>
          </p:nvPr>
        </p:nvPicPr>
        <p:blipFill>
          <a:blip r:embed="rId1"/>
          <a:stretch>
            <a:fillRect/>
          </a:stretch>
        </p:blipFill>
        <p:spPr>
          <a:xfrm>
            <a:off x="1155700" y="1600200"/>
            <a:ext cx="6831965" cy="45262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r>
              <a:rPr lang="ru-RU" altLang="en-US"/>
              <a:t>Обмен опытом по созданию РППС</a:t>
            </a:r>
            <a:endParaRPr lang="ru-RU" altLang="en-US"/>
          </a:p>
        </p:txBody>
      </p:sp>
      <p:pic>
        <p:nvPicPr>
          <p:cNvPr id="4" name="Замещающее содержимое 3" descr="P1060471"/>
          <p:cNvPicPr>
            <a:picLocks noChangeAspect="1"/>
          </p:cNvPicPr>
          <p:nvPr>
            <p:ph idx="1"/>
          </p:nvPr>
        </p:nvPicPr>
        <p:blipFill>
          <a:blip r:embed="rId1"/>
          <a:stretch>
            <a:fillRect/>
          </a:stretch>
        </p:blipFill>
        <p:spPr>
          <a:xfrm>
            <a:off x="831215" y="1600200"/>
            <a:ext cx="7433945" cy="5033645"/>
          </a:xfrm>
          <a:prstGeom prst="rect">
            <a:avLst/>
          </a:prstGeom>
        </p:spPr>
      </p:pic>
    </p:spTree>
  </p:cSld>
  <p:clrMapOvr>
    <a:masterClrMapping/>
  </p:clrMapOvr>
</p:sld>
</file>

<file path=ppt/theme/theme1.xml><?xml version="1.0" encoding="utf-8"?>
<a:theme xmlns:a="http://schemas.openxmlformats.org/drawingml/2006/main" name="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4869</Words>
  <Application>WPS Presentation</Application>
  <PresentationFormat>Экран (4:3)</PresentationFormat>
  <Paragraphs>141</Paragraphs>
  <Slides>27</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Arial</vt:lpstr>
      <vt:lpstr>SimSun</vt:lpstr>
      <vt:lpstr>Wingdings</vt:lpstr>
      <vt:lpstr>Times New Roman</vt:lpstr>
      <vt:lpstr>Calibri</vt:lpstr>
      <vt:lpstr>Microsoft YaHei</vt:lpstr>
      <vt:lpstr>Arial Unicode MS</vt:lpstr>
      <vt:lpstr>Business Cooperate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40</cp:revision>
  <dcterms:created xsi:type="dcterms:W3CDTF">2016-04-11T16:04:00Z</dcterms:created>
  <dcterms:modified xsi:type="dcterms:W3CDTF">2022-11-17T09:38:07Z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69471DFEE325431EAD8D552ADE13EDBD</vt:lpwstr>
  </property>
  <property fmtid="{D5CDD505-2E9C-101B-9397-08002B2CF9AE}" pid="3" name="KSOProductBuildVer">
    <vt:lpwstr>1049-11.2.0.11380</vt:lpwstr>
  </property>
</Properties>
</file>